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7.xml" ContentType="application/vnd.openxmlformats-officedocument.theme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theme/theme8.xml" ContentType="application/vnd.openxmlformats-officedocument.theme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theme/theme9.xml" ContentType="application/vnd.openxmlformats-officedocument.theme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theme/theme10.xml" ContentType="application/vnd.openxmlformats-officedocument.theme+xml"/>
  <Override PartName="/ppt/theme/theme11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720" r:id="rId2"/>
    <p:sldMasterId id="2147483783" r:id="rId3"/>
    <p:sldMasterId id="2147483795" r:id="rId4"/>
    <p:sldMasterId id="2147483868" r:id="rId5"/>
    <p:sldMasterId id="2147483928" r:id="rId6"/>
    <p:sldMasterId id="2147483940" r:id="rId7"/>
    <p:sldMasterId id="2147483978" r:id="rId8"/>
    <p:sldMasterId id="2147483990" r:id="rId9"/>
    <p:sldMasterId id="2147484002" r:id="rId10"/>
  </p:sldMasterIdLst>
  <p:notesMasterIdLst>
    <p:notesMasterId r:id="rId40"/>
  </p:notesMasterIdLst>
  <p:sldIdLst>
    <p:sldId id="387" r:id="rId11"/>
    <p:sldId id="438" r:id="rId12"/>
    <p:sldId id="450" r:id="rId13"/>
    <p:sldId id="366" r:id="rId14"/>
    <p:sldId id="270" r:id="rId15"/>
    <p:sldId id="471" r:id="rId16"/>
    <p:sldId id="304" r:id="rId17"/>
    <p:sldId id="293" r:id="rId18"/>
    <p:sldId id="315" r:id="rId19"/>
    <p:sldId id="358" r:id="rId20"/>
    <p:sldId id="359" r:id="rId21"/>
    <p:sldId id="461" r:id="rId22"/>
    <p:sldId id="473" r:id="rId23"/>
    <p:sldId id="474" r:id="rId24"/>
    <p:sldId id="475" r:id="rId25"/>
    <p:sldId id="476" r:id="rId26"/>
    <p:sldId id="477" r:id="rId27"/>
    <p:sldId id="481" r:id="rId28"/>
    <p:sldId id="483" r:id="rId29"/>
    <p:sldId id="484" r:id="rId30"/>
    <p:sldId id="490" r:id="rId31"/>
    <p:sldId id="491" r:id="rId32"/>
    <p:sldId id="401" r:id="rId33"/>
    <p:sldId id="402" r:id="rId34"/>
    <p:sldId id="403" r:id="rId35"/>
    <p:sldId id="404" r:id="rId36"/>
    <p:sldId id="405" r:id="rId37"/>
    <p:sldId id="454" r:id="rId38"/>
    <p:sldId id="316" r:id="rId39"/>
  </p:sldIdLst>
  <p:sldSz cx="9144000" cy="6858000" type="screen4x3"/>
  <p:notesSz cx="6858000" cy="9144000"/>
  <p:defaultTextStyle>
    <a:defPPr>
      <a:defRPr lang="en-US"/>
    </a:defPPr>
    <a:lvl1pPr marL="0" algn="l" defTabSz="91383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6915" algn="l" defTabSz="91383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3832" algn="l" defTabSz="91383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0748" algn="l" defTabSz="91383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7662" algn="l" defTabSz="91383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4579" algn="l" defTabSz="91383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1494" algn="l" defTabSz="91383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8408" algn="l" defTabSz="91383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5325" algn="l" defTabSz="91383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593" autoAdjust="0"/>
    <p:restoredTop sz="86432" autoAdjust="0"/>
  </p:normalViewPr>
  <p:slideViewPr>
    <p:cSldViewPr>
      <p:cViewPr varScale="1">
        <p:scale>
          <a:sx n="63" d="100"/>
          <a:sy n="63" d="100"/>
        </p:scale>
        <p:origin x="-1362" y="-1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36" y="1080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0" d="100"/>
        <a:sy n="6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3.xml"/><Relationship Id="rId18" Type="http://schemas.openxmlformats.org/officeDocument/2006/relationships/slide" Target="slides/slide8.xml"/><Relationship Id="rId26" Type="http://schemas.openxmlformats.org/officeDocument/2006/relationships/slide" Target="slides/slide16.xml"/><Relationship Id="rId39" Type="http://schemas.openxmlformats.org/officeDocument/2006/relationships/slide" Target="slides/slide29.xml"/><Relationship Id="rId21" Type="http://schemas.openxmlformats.org/officeDocument/2006/relationships/slide" Target="slides/slide11.xml"/><Relationship Id="rId34" Type="http://schemas.openxmlformats.org/officeDocument/2006/relationships/slide" Target="slides/slide24.xml"/><Relationship Id="rId42" Type="http://schemas.openxmlformats.org/officeDocument/2006/relationships/viewProps" Target="viewProp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6.xml"/><Relationship Id="rId20" Type="http://schemas.openxmlformats.org/officeDocument/2006/relationships/slide" Target="slides/slide10.xml"/><Relationship Id="rId29" Type="http://schemas.openxmlformats.org/officeDocument/2006/relationships/slide" Target="slides/slide19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1.xml"/><Relationship Id="rId24" Type="http://schemas.openxmlformats.org/officeDocument/2006/relationships/slide" Target="slides/slide14.xml"/><Relationship Id="rId32" Type="http://schemas.openxmlformats.org/officeDocument/2006/relationships/slide" Target="slides/slide22.xml"/><Relationship Id="rId37" Type="http://schemas.openxmlformats.org/officeDocument/2006/relationships/slide" Target="slides/slide27.xml"/><Relationship Id="rId40" Type="http://schemas.openxmlformats.org/officeDocument/2006/relationships/notesMaster" Target="notesMasters/notesMaster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5.xml"/><Relationship Id="rId23" Type="http://schemas.openxmlformats.org/officeDocument/2006/relationships/slide" Target="slides/slide13.xml"/><Relationship Id="rId28" Type="http://schemas.openxmlformats.org/officeDocument/2006/relationships/slide" Target="slides/slide18.xml"/><Relationship Id="rId36" Type="http://schemas.openxmlformats.org/officeDocument/2006/relationships/slide" Target="slides/slide26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9.xml"/><Relationship Id="rId31" Type="http://schemas.openxmlformats.org/officeDocument/2006/relationships/slide" Target="slides/slide21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4.xml"/><Relationship Id="rId22" Type="http://schemas.openxmlformats.org/officeDocument/2006/relationships/slide" Target="slides/slide12.xml"/><Relationship Id="rId27" Type="http://schemas.openxmlformats.org/officeDocument/2006/relationships/slide" Target="slides/slide17.xml"/><Relationship Id="rId30" Type="http://schemas.openxmlformats.org/officeDocument/2006/relationships/slide" Target="slides/slide20.xml"/><Relationship Id="rId35" Type="http://schemas.openxmlformats.org/officeDocument/2006/relationships/slide" Target="slides/slide25.xml"/><Relationship Id="rId43" Type="http://schemas.openxmlformats.org/officeDocument/2006/relationships/theme" Target="theme/theme1.xml"/><Relationship Id="rId8" Type="http://schemas.openxmlformats.org/officeDocument/2006/relationships/slideMaster" Target="slideMasters/slideMaster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2.xml"/><Relationship Id="rId17" Type="http://schemas.openxmlformats.org/officeDocument/2006/relationships/slide" Target="slides/slide7.xml"/><Relationship Id="rId25" Type="http://schemas.openxmlformats.org/officeDocument/2006/relationships/slide" Target="slides/slide15.xml"/><Relationship Id="rId33" Type="http://schemas.openxmlformats.org/officeDocument/2006/relationships/slide" Target="slides/slide23.xml"/><Relationship Id="rId38" Type="http://schemas.openxmlformats.org/officeDocument/2006/relationships/slide" Target="slides/slide2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png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26.wmf"/><Relationship Id="rId1" Type="http://schemas.openxmlformats.org/officeDocument/2006/relationships/image" Target="../media/image25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81D3A7-4E22-47EA-A66D-DE445A0F5989}" type="datetimeFigureOut">
              <a:rPr lang="en-US" smtClean="0"/>
              <a:t>3/13/2013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9F5177-1066-4495-A76E-A324FFFC81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1703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383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6915" algn="l" defTabSz="91383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3832" algn="l" defTabSz="91383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0748" algn="l" defTabSz="91383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7662" algn="l" defTabSz="91383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4579" algn="l" defTabSz="91383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1494" algn="l" defTabSz="91383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8408" algn="l" defTabSz="91383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5325" algn="l" defTabSz="91383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http://www.google.com/mobile/goggles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9F5177-1066-4495-A76E-A324FFFC813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6534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8D93749-2A72-4EDE-922B-AD4BE38A841C}" type="slidenum">
              <a:rPr lang="en-US" smtClean="0"/>
              <a:pPr/>
              <a:t>15</a:t>
            </a:fld>
            <a:endParaRPr lang="en-US" smtClean="0"/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F79E2EC-2063-43C1-B111-9B42A2F8BFCA}" type="slidenum">
              <a:rPr lang="en-US" smtClean="0"/>
              <a:pPr/>
              <a:t>16</a:t>
            </a:fld>
            <a:endParaRPr lang="en-US" smtClean="0"/>
          </a:p>
        </p:txBody>
      </p:sp>
      <p:sp>
        <p:nvSpPr>
          <p:cNvPr id="583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1D7157-DA2D-4C17-8098-655C897D23AE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A21E02E-A0AF-442E-AAC8-7B31FF5DE0C7}" type="slidenum">
              <a:rPr lang="en-US" smtClean="0"/>
              <a:pPr/>
              <a:t>18</a:t>
            </a:fld>
            <a:endParaRPr lang="en-US" smtClean="0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3805" y="4343704"/>
            <a:ext cx="5030391" cy="4113892"/>
          </a:xfrm>
          <a:noFill/>
          <a:ln/>
        </p:spPr>
        <p:txBody>
          <a:bodyPr/>
          <a:lstStyle/>
          <a:p>
            <a:pPr eaLnBrk="1" hangingPunct="1"/>
            <a:r>
              <a:rPr lang="en-US" smtClean="0"/>
              <a:t>Figure 15.1, top half.  Note that most points in the vote array are very dark, because they</a:t>
            </a:r>
          </a:p>
          <a:p>
            <a:pPr eaLnBrk="1" hangingPunct="1"/>
            <a:r>
              <a:rPr lang="en-US" smtClean="0"/>
              <a:t>get only one vote.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D035B8F-F306-499F-B14C-10E8E7854D3F}" type="slidenum">
              <a:rPr lang="en-US" smtClean="0"/>
              <a:pPr/>
              <a:t>19</a:t>
            </a:fld>
            <a:endParaRPr lang="en-US" smtClean="0"/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86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smtClean="0"/>
          </a:p>
        </p:txBody>
      </p:sp>
      <p:sp>
        <p:nvSpPr>
          <p:cNvPr id="5632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A0D5C24-4270-43C1-BBB0-C23064586B87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20</a:t>
            </a:fld>
            <a:endParaRPr lang="en-US" smtClean="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59BA24A-2561-40C8-BF8E-B5FA67467B8D}" type="slidenum">
              <a:rPr lang="en-US" smtClean="0"/>
              <a:pPr/>
              <a:t>21</a:t>
            </a:fld>
            <a:endParaRPr lang="en-US" smtClean="0"/>
          </a:p>
        </p:txBody>
      </p:sp>
      <p:sp>
        <p:nvSpPr>
          <p:cNvPr id="778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D89309D-FBE8-4A4D-AD49-7449060A4D23}" type="slidenum">
              <a:rPr lang="en-US" smtClean="0"/>
              <a:pPr/>
              <a:t>22</a:t>
            </a:fld>
            <a:endParaRPr lang="en-US" smtClean="0"/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7C6C01-5097-4EFA-ACFD-07FDC1D804AC}" type="slidenum">
              <a:rPr lang="en-US" smtClean="0">
                <a:solidFill>
                  <a:prstClr val="black"/>
                </a:solidFill>
              </a:rPr>
              <a:pPr/>
              <a:t>23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7C6C01-5097-4EFA-ACFD-07FDC1D804AC}" type="slidenum">
              <a:rPr lang="en-US" smtClean="0">
                <a:solidFill>
                  <a:prstClr val="black"/>
                </a:solidFill>
              </a:rPr>
              <a:pPr/>
              <a:t>24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fld id="{89D1CC06-7775-4C59-AC98-25D6484A2034}" type="slidenum">
              <a:rPr lang="en-US">
                <a:solidFill>
                  <a:srgbClr val="000000"/>
                </a:solidFill>
              </a:rPr>
              <a:pPr/>
              <a:t>4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132099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43000" y="684213"/>
            <a:ext cx="4572000" cy="3429000"/>
          </a:xfrm>
          <a:ln/>
        </p:spPr>
      </p:sp>
      <p:sp>
        <p:nvSpPr>
          <p:cNvPr id="132100" name="Notes Placeholder 2"/>
          <p:cNvSpPr>
            <a:spLocks noGrp="1"/>
          </p:cNvSpPr>
          <p:nvPr>
            <p:ph type="body" idx="1"/>
          </p:nvPr>
        </p:nvSpPr>
        <p:spPr>
          <a:xfrm>
            <a:off x="914400" y="4343400"/>
            <a:ext cx="5029200" cy="411638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884" tIns="46441" rIns="92884" bIns="46441"/>
          <a:lstStyle/>
          <a:p>
            <a:pPr eaLnBrk="1" hangingPunct="1"/>
            <a:endParaRPr lang="en-US" dirty="0" smtClean="0"/>
          </a:p>
        </p:txBody>
      </p:sp>
      <p:sp>
        <p:nvSpPr>
          <p:cNvPr id="132101" name="Slide Number Placeholder 3"/>
          <p:cNvSpPr txBox="1">
            <a:spLocks noGrp="1"/>
          </p:cNvSpPr>
          <p:nvPr/>
        </p:nvSpPr>
        <p:spPr bwMode="auto">
          <a:xfrm>
            <a:off x="3887788" y="8686800"/>
            <a:ext cx="29702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lIns="92884" tIns="46441" rIns="92884" bIns="46441" anchor="b"/>
          <a:lstStyle>
            <a:lvl1pPr defTabSz="92710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92710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9271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9271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9271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r" eaLnBrk="0" fontAlgn="base" hangingPunct="0">
              <a:spcBef>
                <a:spcPct val="0"/>
              </a:spcBef>
              <a:spcAft>
                <a:spcPct val="0"/>
              </a:spcAft>
            </a:pPr>
            <a:fld id="{4E4DA985-9E0D-4AB4-98D7-E0A9ED8E04C0}" type="slidenum">
              <a:rPr lang="de-CH" sz="1200" smtClean="0">
                <a:solidFill>
                  <a:srgbClr val="000000"/>
                </a:solidFill>
                <a:latin typeface="Times New Roman" pitchFamily="18" charset="0"/>
              </a:rPr>
              <a:pPr algn="r" eaLnBrk="0" fontAlgn="base" hangingPunct="0">
                <a:spcBef>
                  <a:spcPct val="0"/>
                </a:spcBef>
                <a:spcAft>
                  <a:spcPct val="0"/>
                </a:spcAft>
              </a:pPr>
              <a:t>4</a:t>
            </a:fld>
            <a:endParaRPr lang="de-CH" sz="12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63BF2EE7-CCFC-4723-8FFE-334556110D0E}" type="slidenum">
              <a:rPr lang="en-US" sz="1100" b="1">
                <a:solidFill>
                  <a:prstClr val="black"/>
                </a:solidFill>
                <a:latin typeface="Times New Roman" pitchFamily="18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25</a:t>
            </a:fld>
            <a:endParaRPr lang="en-US" sz="1100" b="1" dirty="0">
              <a:solidFill>
                <a:prstClr val="black"/>
              </a:solidFill>
              <a:latin typeface="Times New Roman" pitchFamily="18" charset="0"/>
            </a:endParaRPr>
          </a:p>
        </p:txBody>
      </p:sp>
      <p:sp>
        <p:nvSpPr>
          <p:cNvPr id="1054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54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>
            <a:normAutofit lnSpcReduction="10000"/>
          </a:bodyPr>
          <a:lstStyle/>
          <a:p>
            <a:endParaRPr lang="en-US" dirty="0" smtClean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329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fld id="{76A0D3E4-4F7F-48D0-AAC6-E5893A88D89E}" type="slidenum">
              <a:rPr lang="en-US">
                <a:solidFill>
                  <a:prstClr val="black"/>
                </a:solidFill>
              </a:rPr>
              <a:pPr/>
              <a:t>29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161795" name="Rectangle 2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1796" name="Rectangle 3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fld id="{76DCF678-5B78-4FE8-95E0-217635C8B72B}" type="slidenum">
              <a:rPr lang="en-US">
                <a:solidFill>
                  <a:srgbClr val="000000"/>
                </a:solidFill>
              </a:rPr>
              <a:pPr/>
              <a:t>5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133123" name="Rectangle 2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43000" y="684213"/>
            <a:ext cx="4572000" cy="3429000"/>
          </a:xfrm>
          <a:ln/>
        </p:spPr>
      </p:sp>
      <p:sp>
        <p:nvSpPr>
          <p:cNvPr id="133124" name="Rectangle 3"/>
          <p:cNvSpPr>
            <a:spLocks noGrp="1"/>
          </p:cNvSpPr>
          <p:nvPr>
            <p:ph type="body" idx="1"/>
          </p:nvPr>
        </p:nvSpPr>
        <p:spPr>
          <a:xfrm>
            <a:off x="914400" y="4343400"/>
            <a:ext cx="5029200" cy="411638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884" tIns="46441" rIns="92884" bIns="46441"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fld id="{76DCF678-5B78-4FE8-95E0-217635C8B72B}" type="slidenum">
              <a:rPr lang="en-US">
                <a:solidFill>
                  <a:srgbClr val="000000"/>
                </a:solidFill>
              </a:rPr>
              <a:pPr/>
              <a:t>6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133123" name="Rectangle 2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43000" y="684213"/>
            <a:ext cx="4572000" cy="3429000"/>
          </a:xfrm>
          <a:ln/>
        </p:spPr>
      </p:sp>
      <p:sp>
        <p:nvSpPr>
          <p:cNvPr id="133124" name="Rectangle 3"/>
          <p:cNvSpPr>
            <a:spLocks noGrp="1"/>
          </p:cNvSpPr>
          <p:nvPr>
            <p:ph type="body" idx="1"/>
          </p:nvPr>
        </p:nvSpPr>
        <p:spPr>
          <a:xfrm>
            <a:off x="914400" y="4343400"/>
            <a:ext cx="5029200" cy="411638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884" tIns="46441" rIns="92884" bIns="46441"/>
          <a:lstStyle/>
          <a:p>
            <a:pPr eaLnBrk="1" hangingPunct="1"/>
            <a:endParaRPr lang="en-US" dirty="0" smtClean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CS 376 Lecture 18</a:t>
            </a:r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fld id="{C8E09E8E-F1D0-4B93-BF98-03D1D2D5B684}" type="slidenum">
              <a:rPr lang="en-US">
                <a:solidFill>
                  <a:srgbClr val="000000"/>
                </a:solidFill>
              </a:rPr>
              <a:pPr/>
              <a:t>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144387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43000" y="684213"/>
            <a:ext cx="4572000" cy="3429000"/>
          </a:xfrm>
          <a:ln/>
        </p:spPr>
      </p:sp>
      <p:sp>
        <p:nvSpPr>
          <p:cNvPr id="144388" name="Notes Placeholder 2"/>
          <p:cNvSpPr>
            <a:spLocks noGrp="1"/>
          </p:cNvSpPr>
          <p:nvPr>
            <p:ph type="body" idx="1"/>
          </p:nvPr>
        </p:nvSpPr>
        <p:spPr>
          <a:xfrm>
            <a:off x="914400" y="4343400"/>
            <a:ext cx="5029200" cy="411638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884" tIns="46441" rIns="92884" bIns="46441"/>
          <a:lstStyle/>
          <a:p>
            <a:pPr eaLnBrk="1" hangingPunct="1"/>
            <a:endParaRPr lang="en-US" smtClean="0"/>
          </a:p>
        </p:txBody>
      </p:sp>
      <p:sp>
        <p:nvSpPr>
          <p:cNvPr id="144389" name="Slide Number Placeholder 3"/>
          <p:cNvSpPr txBox="1">
            <a:spLocks noGrp="1"/>
          </p:cNvSpPr>
          <p:nvPr/>
        </p:nvSpPr>
        <p:spPr bwMode="auto">
          <a:xfrm>
            <a:off x="3887788" y="8686800"/>
            <a:ext cx="29702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lIns="92884" tIns="46441" rIns="92884" bIns="46441" anchor="b"/>
          <a:lstStyle>
            <a:lvl1pPr defTabSz="92710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92710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9271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9271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9271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r" eaLnBrk="0" fontAlgn="base" hangingPunct="0">
              <a:spcBef>
                <a:spcPct val="0"/>
              </a:spcBef>
              <a:spcAft>
                <a:spcPct val="0"/>
              </a:spcAft>
            </a:pPr>
            <a:fld id="{9B56B1CA-0D8F-41B5-91CA-D292BE1FEF9E}" type="slidenum">
              <a:rPr lang="de-CH" sz="1200" smtClean="0">
                <a:solidFill>
                  <a:srgbClr val="000000"/>
                </a:solidFill>
                <a:latin typeface="Times New Roman" pitchFamily="18" charset="0"/>
              </a:rPr>
              <a:pPr algn="r" eaLnBrk="0" fontAlgn="base" hangingPunct="0">
                <a:spcBef>
                  <a:spcPct val="0"/>
                </a:spcBef>
                <a:spcAft>
                  <a:spcPct val="0"/>
                </a:spcAft>
              </a:pPr>
              <a:t>8</a:t>
            </a:fld>
            <a:endParaRPr lang="de-CH" sz="12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fld id="{D05D8054-05DA-49E6-9897-BD47C94C6CC8}" type="slidenum">
              <a:rPr lang="en-US">
                <a:solidFill>
                  <a:srgbClr val="000000"/>
                </a:solidFill>
              </a:rPr>
              <a:pPr/>
              <a:t>9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160771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43000" y="684213"/>
            <a:ext cx="4572000" cy="3429000"/>
          </a:xfrm>
          <a:ln/>
        </p:spPr>
      </p:sp>
      <p:sp>
        <p:nvSpPr>
          <p:cNvPr id="160772" name="Notes Placeholder 2"/>
          <p:cNvSpPr>
            <a:spLocks noGrp="1"/>
          </p:cNvSpPr>
          <p:nvPr>
            <p:ph type="body" idx="1"/>
          </p:nvPr>
        </p:nvSpPr>
        <p:spPr>
          <a:xfrm>
            <a:off x="914400" y="4343400"/>
            <a:ext cx="5029200" cy="411638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884" tIns="46441" rIns="92884" bIns="46441"/>
          <a:lstStyle/>
          <a:p>
            <a:pPr eaLnBrk="1" hangingPunct="1"/>
            <a:endParaRPr lang="en-US" smtClean="0"/>
          </a:p>
        </p:txBody>
      </p:sp>
      <p:sp>
        <p:nvSpPr>
          <p:cNvPr id="160773" name="Slide Number Placeholder 3"/>
          <p:cNvSpPr txBox="1">
            <a:spLocks noGrp="1"/>
          </p:cNvSpPr>
          <p:nvPr/>
        </p:nvSpPr>
        <p:spPr bwMode="auto">
          <a:xfrm>
            <a:off x="3887788" y="8686800"/>
            <a:ext cx="29702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lIns="92884" tIns="46441" rIns="92884" bIns="46441" anchor="b"/>
          <a:lstStyle>
            <a:lvl1pPr defTabSz="92710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92710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9271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9271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9271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r" eaLnBrk="0" fontAlgn="base" hangingPunct="0">
              <a:spcBef>
                <a:spcPct val="0"/>
              </a:spcBef>
              <a:spcAft>
                <a:spcPct val="0"/>
              </a:spcAft>
            </a:pPr>
            <a:fld id="{E3EFDE47-DD8C-4A4A-B602-30A443C7CF59}" type="slidenum">
              <a:rPr lang="de-CH" sz="1200" smtClean="0">
                <a:solidFill>
                  <a:srgbClr val="000000"/>
                </a:solidFill>
                <a:latin typeface="Times New Roman" pitchFamily="18" charset="0"/>
              </a:rPr>
              <a:pPr algn="r" eaLnBrk="0" fontAlgn="base" hangingPunct="0">
                <a:spcBef>
                  <a:spcPct val="0"/>
                </a:spcBef>
                <a:spcAft>
                  <a:spcPct val="0"/>
                </a:spcAft>
              </a:pPr>
              <a:t>9</a:t>
            </a:fld>
            <a:endParaRPr lang="de-CH" sz="12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9F5177-1066-4495-A76E-A324FFFC813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4383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AB0F81F-2E1C-4F32-B2B9-484FAAFA0051}" type="slidenum">
              <a:rPr lang="en-US" smtClean="0"/>
              <a:pPr/>
              <a:t>13</a:t>
            </a:fld>
            <a:endParaRPr lang="en-US" smtClean="0"/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2CF5E5E-DD46-488B-B41C-647D756B97DA}" type="slidenum">
              <a:rPr lang="en-US" smtClean="0"/>
              <a:pPr/>
              <a:t>14</a:t>
            </a:fld>
            <a:endParaRPr lang="en-US" smtClean="0"/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8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2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6915" indent="0" algn="ctr">
              <a:buNone/>
              <a:defRPr/>
            </a:lvl2pPr>
            <a:lvl3pPr marL="913832" indent="0" algn="ctr">
              <a:buNone/>
              <a:defRPr/>
            </a:lvl3pPr>
            <a:lvl4pPr marL="1370748" indent="0" algn="ctr">
              <a:buNone/>
              <a:defRPr/>
            </a:lvl4pPr>
            <a:lvl5pPr marL="1827662" indent="0" algn="ctr">
              <a:buNone/>
              <a:defRPr/>
            </a:lvl5pPr>
            <a:lvl6pPr marL="2284579" indent="0" algn="ctr">
              <a:buNone/>
              <a:defRPr/>
            </a:lvl6pPr>
            <a:lvl7pPr marL="2741494" indent="0" algn="ctr">
              <a:buNone/>
              <a:defRPr/>
            </a:lvl7pPr>
            <a:lvl8pPr marL="3198408" indent="0" algn="ctr">
              <a:buNone/>
              <a:defRPr/>
            </a:lvl8pPr>
            <a:lvl9pPr marL="3655325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841CA08-44A4-494B-B620-99C08F8F3DB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8107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6B42147-CA48-470F-A90F-015C98E5117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961856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>
                <a:solidFill>
                  <a:srgbClr val="000000"/>
                </a:solidFill>
              </a:rPr>
              <a:t>Computer Vision - A Modern Approach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>
                <a:solidFill>
                  <a:srgbClr val="000000"/>
                </a:solidFill>
              </a:rPr>
              <a:t>Set:  Model-based Vision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>
                <a:solidFill>
                  <a:srgbClr val="000000"/>
                </a:solidFill>
              </a:rPr>
              <a:t>Slides by D.A. Forsyth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95F4E520-7D86-4333-9AE6-B32877422B48}" type="slidenum">
              <a:rPr 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2706101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>
                <a:solidFill>
                  <a:srgbClr val="000000"/>
                </a:solidFill>
              </a:rPr>
              <a:t>Computer Vision - A Modern Approach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>
                <a:solidFill>
                  <a:srgbClr val="000000"/>
                </a:solidFill>
              </a:rPr>
              <a:t>Set:  Model-based Vision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>
                <a:solidFill>
                  <a:srgbClr val="000000"/>
                </a:solidFill>
              </a:rPr>
              <a:t>Slides by D.A. Forsyth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B940109-A4C9-4416-A7E2-5D1D0AAB7784}" type="slidenum">
              <a:rPr 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2419823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>
                <a:solidFill>
                  <a:srgbClr val="000000"/>
                </a:solidFill>
              </a:rPr>
              <a:t>Computer Vision - A Modern Approach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>
                <a:solidFill>
                  <a:srgbClr val="000000"/>
                </a:solidFill>
              </a:rPr>
              <a:t>Set:  Model-based Vision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>
                <a:solidFill>
                  <a:srgbClr val="000000"/>
                </a:solidFill>
              </a:rPr>
              <a:t>Slides by D.A. Forsyth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0B59096-0040-4611-9B52-77D95B721B43}" type="slidenum">
              <a:rPr 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4201074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>
                <a:solidFill>
                  <a:srgbClr val="000000"/>
                </a:solidFill>
              </a:rPr>
              <a:t>Computer Vision - A Modern Approach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>
                <a:solidFill>
                  <a:srgbClr val="000000"/>
                </a:solidFill>
              </a:rPr>
              <a:t>Set:  Model-based Vision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>
                <a:solidFill>
                  <a:srgbClr val="000000"/>
                </a:solidFill>
              </a:rPr>
              <a:t>Slides by D.A. Forsyth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BDB6942-AC5B-450F-BECB-49B82C0651F7}" type="slidenum">
              <a:rPr 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603096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>
                <a:solidFill>
                  <a:srgbClr val="000000"/>
                </a:solidFill>
              </a:rPr>
              <a:t>Computer Vision - A Modern Approach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>
                <a:solidFill>
                  <a:srgbClr val="000000"/>
                </a:solidFill>
              </a:rPr>
              <a:t>Set:  Model-based Vision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>
                <a:solidFill>
                  <a:srgbClr val="000000"/>
                </a:solidFill>
              </a:rPr>
              <a:t>Slides by D.A. Forsyth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06E0ACD-CF45-4263-8B1C-9B722BD7F148}" type="slidenum">
              <a:rPr 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3133293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>
                <a:solidFill>
                  <a:srgbClr val="000000"/>
                </a:solidFill>
              </a:rPr>
              <a:t>Computer Vision - A Modern Approach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>
                <a:solidFill>
                  <a:srgbClr val="000000"/>
                </a:solidFill>
              </a:rPr>
              <a:t>Set:  Model-based Vision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>
                <a:solidFill>
                  <a:srgbClr val="000000"/>
                </a:solidFill>
              </a:rPr>
              <a:t>Slides by D.A. Forsyth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A26ADB7-CAA5-427F-AC99-D023487FDC3F}" type="slidenum">
              <a:rPr 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9732820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>
                <a:solidFill>
                  <a:srgbClr val="000000"/>
                </a:solidFill>
              </a:rPr>
              <a:t>Computer Vision - A Modern Approach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>
                <a:solidFill>
                  <a:srgbClr val="000000"/>
                </a:solidFill>
              </a:rPr>
              <a:t>Set:  Model-based Vision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>
                <a:solidFill>
                  <a:srgbClr val="000000"/>
                </a:solidFill>
              </a:rPr>
              <a:t>Slides by D.A. Forsyth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2EEEF36-E7CB-4DC1-BA28-0912D641580B}" type="slidenum">
              <a:rPr 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3913641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>
                <a:solidFill>
                  <a:srgbClr val="000000"/>
                </a:solidFill>
              </a:rPr>
              <a:t>Computer Vision - A Modern Approach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>
                <a:solidFill>
                  <a:srgbClr val="000000"/>
                </a:solidFill>
              </a:rPr>
              <a:t>Set:  Model-based Vision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>
                <a:solidFill>
                  <a:srgbClr val="000000"/>
                </a:solidFill>
              </a:rPr>
              <a:t>Slides by D.A. Forsyth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25466A7F-D299-4C45-B511-D84D32051F43}" type="slidenum">
              <a:rPr 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4047006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>
                <a:solidFill>
                  <a:srgbClr val="000000"/>
                </a:solidFill>
              </a:rPr>
              <a:t>Computer Vision - A Modern Approach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>
                <a:solidFill>
                  <a:srgbClr val="000000"/>
                </a:solidFill>
              </a:rPr>
              <a:t>Set:  Model-based Vision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>
                <a:solidFill>
                  <a:srgbClr val="000000"/>
                </a:solidFill>
              </a:rPr>
              <a:t>Slides by D.A. Forsyth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2C9166D-EAFB-4813-8B57-3954EF80E7D2}" type="slidenum">
              <a:rPr 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3154740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>
                <a:solidFill>
                  <a:srgbClr val="000000"/>
                </a:solidFill>
              </a:rPr>
              <a:t>Computer Vision - A Modern Approach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>
                <a:solidFill>
                  <a:srgbClr val="000000"/>
                </a:solidFill>
              </a:rPr>
              <a:t>Set:  Model-based Vision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>
                <a:solidFill>
                  <a:srgbClr val="000000"/>
                </a:solidFill>
              </a:rPr>
              <a:t>Slides by D.A. Forsyth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12A49116-8415-4CF8-A69B-30744141A969}" type="slidenum">
              <a:rPr 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79431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1" y="274644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4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18F6CDA-363C-4401-8A89-AEFD2CD7675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325251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>
                <a:solidFill>
                  <a:srgbClr val="000000"/>
                </a:solidFill>
              </a:rPr>
              <a:t>Computer Vision - A Modern Approach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>
                <a:solidFill>
                  <a:srgbClr val="000000"/>
                </a:solidFill>
              </a:rPr>
              <a:t>Set:  Model-based Vision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>
                <a:solidFill>
                  <a:srgbClr val="000000"/>
                </a:solidFill>
              </a:rPr>
              <a:t>Slides by D.A. Forsyth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C594AEC-1BC7-45D2-9009-EF26EBFDB9CE}" type="slidenum">
              <a:rPr 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38879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8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2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6915" indent="0" algn="ctr">
              <a:buNone/>
              <a:defRPr/>
            </a:lvl2pPr>
            <a:lvl3pPr marL="913832" indent="0" algn="ctr">
              <a:buNone/>
              <a:defRPr/>
            </a:lvl3pPr>
            <a:lvl4pPr marL="1370748" indent="0" algn="ctr">
              <a:buNone/>
              <a:defRPr/>
            </a:lvl4pPr>
            <a:lvl5pPr marL="1827662" indent="0" algn="ctr">
              <a:buNone/>
              <a:defRPr/>
            </a:lvl5pPr>
            <a:lvl6pPr marL="2284579" indent="0" algn="ctr">
              <a:buNone/>
              <a:defRPr/>
            </a:lvl6pPr>
            <a:lvl7pPr marL="2741494" indent="0" algn="ctr">
              <a:buNone/>
              <a:defRPr/>
            </a:lvl7pPr>
            <a:lvl8pPr marL="3198408" indent="0" algn="ctr">
              <a:buNone/>
              <a:defRPr/>
            </a:lvl8pPr>
            <a:lvl9pPr marL="3655325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FEB897A-D967-4B36-BF70-5FAB21C9BD03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16611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72F1AA8-09C6-4957-A401-DC6FC4765BD9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40889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6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8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6915" indent="0">
              <a:buNone/>
              <a:defRPr sz="1800"/>
            </a:lvl2pPr>
            <a:lvl3pPr marL="913832" indent="0">
              <a:buNone/>
              <a:defRPr sz="1600"/>
            </a:lvl3pPr>
            <a:lvl4pPr marL="1370748" indent="0">
              <a:buNone/>
              <a:defRPr sz="1400"/>
            </a:lvl4pPr>
            <a:lvl5pPr marL="1827662" indent="0">
              <a:buNone/>
              <a:defRPr sz="1400"/>
            </a:lvl5pPr>
            <a:lvl6pPr marL="2284579" indent="0">
              <a:buNone/>
              <a:defRPr sz="1400"/>
            </a:lvl6pPr>
            <a:lvl7pPr marL="2741494" indent="0">
              <a:buNone/>
              <a:defRPr sz="1400"/>
            </a:lvl7pPr>
            <a:lvl8pPr marL="3198408" indent="0">
              <a:buNone/>
              <a:defRPr sz="1400"/>
            </a:lvl8pPr>
            <a:lvl9pPr marL="3655325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3DCF033-27D2-44A2-9E20-447284A6D994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53985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3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3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7FDF379-AD98-4D47-BC29-AB6D160F6F33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72188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4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6915" indent="0">
              <a:buNone/>
              <a:defRPr sz="2000" b="1"/>
            </a:lvl2pPr>
            <a:lvl3pPr marL="913832" indent="0">
              <a:buNone/>
              <a:defRPr sz="1800" b="1"/>
            </a:lvl3pPr>
            <a:lvl4pPr marL="1370748" indent="0">
              <a:buNone/>
              <a:defRPr sz="1600" b="1"/>
            </a:lvl4pPr>
            <a:lvl5pPr marL="1827662" indent="0">
              <a:buNone/>
              <a:defRPr sz="1600" b="1"/>
            </a:lvl5pPr>
            <a:lvl6pPr marL="2284579" indent="0">
              <a:buNone/>
              <a:defRPr sz="1600" b="1"/>
            </a:lvl6pPr>
            <a:lvl7pPr marL="2741494" indent="0">
              <a:buNone/>
              <a:defRPr sz="1600" b="1"/>
            </a:lvl7pPr>
            <a:lvl8pPr marL="3198408" indent="0">
              <a:buNone/>
              <a:defRPr sz="1600" b="1"/>
            </a:lvl8pPr>
            <a:lvl9pPr marL="3655325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4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6915" indent="0">
              <a:buNone/>
              <a:defRPr sz="2000" b="1"/>
            </a:lvl2pPr>
            <a:lvl3pPr marL="913832" indent="0">
              <a:buNone/>
              <a:defRPr sz="1800" b="1"/>
            </a:lvl3pPr>
            <a:lvl4pPr marL="1370748" indent="0">
              <a:buNone/>
              <a:defRPr sz="1600" b="1"/>
            </a:lvl4pPr>
            <a:lvl5pPr marL="1827662" indent="0">
              <a:buNone/>
              <a:defRPr sz="1600" b="1"/>
            </a:lvl5pPr>
            <a:lvl6pPr marL="2284579" indent="0">
              <a:buNone/>
              <a:defRPr sz="1600" b="1"/>
            </a:lvl6pPr>
            <a:lvl7pPr marL="2741494" indent="0">
              <a:buNone/>
              <a:defRPr sz="1600" b="1"/>
            </a:lvl7pPr>
            <a:lvl8pPr marL="3198408" indent="0">
              <a:buNone/>
              <a:defRPr sz="1600" b="1"/>
            </a:lvl8pPr>
            <a:lvl9pPr marL="3655325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B2EB492-45B0-48FB-8C1D-AA0B44A2D25C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463051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F4AA181-C266-46AA-B644-17442AFAF3F6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50629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C5F62F2-DE6E-406A-B686-B4FC988CBC21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699065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4" y="273056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4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6915" indent="0">
              <a:buNone/>
              <a:defRPr sz="1200"/>
            </a:lvl2pPr>
            <a:lvl3pPr marL="913832" indent="0">
              <a:buNone/>
              <a:defRPr sz="1000"/>
            </a:lvl3pPr>
            <a:lvl4pPr marL="1370748" indent="0">
              <a:buNone/>
              <a:defRPr sz="900"/>
            </a:lvl4pPr>
            <a:lvl5pPr marL="1827662" indent="0">
              <a:buNone/>
              <a:defRPr sz="900"/>
            </a:lvl5pPr>
            <a:lvl6pPr marL="2284579" indent="0">
              <a:buNone/>
              <a:defRPr sz="900"/>
            </a:lvl6pPr>
            <a:lvl7pPr marL="2741494" indent="0">
              <a:buNone/>
              <a:defRPr sz="900"/>
            </a:lvl7pPr>
            <a:lvl8pPr marL="3198408" indent="0">
              <a:buNone/>
              <a:defRPr sz="900"/>
            </a:lvl8pPr>
            <a:lvl9pPr marL="3655325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8CD74DB-B42A-4370-83D1-8967C08D7FD3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38000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FBDE46A-9F67-43A3-89ED-66C42CBB5C3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30852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6915" indent="0">
              <a:buNone/>
              <a:defRPr sz="2800"/>
            </a:lvl2pPr>
            <a:lvl3pPr marL="913832" indent="0">
              <a:buNone/>
              <a:defRPr sz="2400"/>
            </a:lvl3pPr>
            <a:lvl4pPr marL="1370748" indent="0">
              <a:buNone/>
              <a:defRPr sz="2000"/>
            </a:lvl4pPr>
            <a:lvl5pPr marL="1827662" indent="0">
              <a:buNone/>
              <a:defRPr sz="2000"/>
            </a:lvl5pPr>
            <a:lvl6pPr marL="2284579" indent="0">
              <a:buNone/>
              <a:defRPr sz="2000"/>
            </a:lvl6pPr>
            <a:lvl7pPr marL="2741494" indent="0">
              <a:buNone/>
              <a:defRPr sz="2000"/>
            </a:lvl7pPr>
            <a:lvl8pPr marL="3198408" indent="0">
              <a:buNone/>
              <a:defRPr sz="2000"/>
            </a:lvl8pPr>
            <a:lvl9pPr marL="3655325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6915" indent="0">
              <a:buNone/>
              <a:defRPr sz="1200"/>
            </a:lvl2pPr>
            <a:lvl3pPr marL="913832" indent="0">
              <a:buNone/>
              <a:defRPr sz="1000"/>
            </a:lvl3pPr>
            <a:lvl4pPr marL="1370748" indent="0">
              <a:buNone/>
              <a:defRPr sz="900"/>
            </a:lvl4pPr>
            <a:lvl5pPr marL="1827662" indent="0">
              <a:buNone/>
              <a:defRPr sz="900"/>
            </a:lvl5pPr>
            <a:lvl6pPr marL="2284579" indent="0">
              <a:buNone/>
              <a:defRPr sz="900"/>
            </a:lvl6pPr>
            <a:lvl7pPr marL="2741494" indent="0">
              <a:buNone/>
              <a:defRPr sz="900"/>
            </a:lvl7pPr>
            <a:lvl8pPr marL="3198408" indent="0">
              <a:buNone/>
              <a:defRPr sz="900"/>
            </a:lvl8pPr>
            <a:lvl9pPr marL="3655325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C8640BF-693F-4EF8-A319-145F274D2BF9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247200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0C94034-33A0-4E74-BADB-BFD227D9CB7A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572365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1" y="274644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4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92261A7-8AB4-4FD7-98B2-94712E765667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528907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8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2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6915" indent="0" algn="ctr">
              <a:buNone/>
              <a:defRPr/>
            </a:lvl2pPr>
            <a:lvl3pPr marL="913832" indent="0" algn="ctr">
              <a:buNone/>
              <a:defRPr/>
            </a:lvl3pPr>
            <a:lvl4pPr marL="1370748" indent="0" algn="ctr">
              <a:buNone/>
              <a:defRPr/>
            </a:lvl4pPr>
            <a:lvl5pPr marL="1827662" indent="0" algn="ctr">
              <a:buNone/>
              <a:defRPr/>
            </a:lvl5pPr>
            <a:lvl6pPr marL="2284579" indent="0" algn="ctr">
              <a:buNone/>
              <a:defRPr/>
            </a:lvl6pPr>
            <a:lvl7pPr marL="2741494" indent="0" algn="ctr">
              <a:buNone/>
              <a:defRPr/>
            </a:lvl7pPr>
            <a:lvl8pPr marL="3198408" indent="0" algn="ctr">
              <a:buNone/>
              <a:defRPr/>
            </a:lvl8pPr>
            <a:lvl9pPr marL="3655325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CDCEAD0-071C-4803-8E5E-FE12D6FEC33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03597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DF56140-CC91-40FD-BD2B-704A297FD83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44711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6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8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6915" indent="0">
              <a:buNone/>
              <a:defRPr sz="1800"/>
            </a:lvl2pPr>
            <a:lvl3pPr marL="913832" indent="0">
              <a:buNone/>
              <a:defRPr sz="1600"/>
            </a:lvl3pPr>
            <a:lvl4pPr marL="1370748" indent="0">
              <a:buNone/>
              <a:defRPr sz="1400"/>
            </a:lvl4pPr>
            <a:lvl5pPr marL="1827662" indent="0">
              <a:buNone/>
              <a:defRPr sz="1400"/>
            </a:lvl5pPr>
            <a:lvl6pPr marL="2284579" indent="0">
              <a:buNone/>
              <a:defRPr sz="1400"/>
            </a:lvl6pPr>
            <a:lvl7pPr marL="2741494" indent="0">
              <a:buNone/>
              <a:defRPr sz="1400"/>
            </a:lvl7pPr>
            <a:lvl8pPr marL="3198408" indent="0">
              <a:buNone/>
              <a:defRPr sz="1400"/>
            </a:lvl8pPr>
            <a:lvl9pPr marL="3655325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EE3A20-43C1-4F8F-8E22-024522FB0DA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268010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3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3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6D7A851-787F-4013-8266-8EF3CDDC69F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73371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4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6915" indent="0">
              <a:buNone/>
              <a:defRPr sz="2000" b="1"/>
            </a:lvl2pPr>
            <a:lvl3pPr marL="913832" indent="0">
              <a:buNone/>
              <a:defRPr sz="1800" b="1"/>
            </a:lvl3pPr>
            <a:lvl4pPr marL="1370748" indent="0">
              <a:buNone/>
              <a:defRPr sz="1600" b="1"/>
            </a:lvl4pPr>
            <a:lvl5pPr marL="1827662" indent="0">
              <a:buNone/>
              <a:defRPr sz="1600" b="1"/>
            </a:lvl5pPr>
            <a:lvl6pPr marL="2284579" indent="0">
              <a:buNone/>
              <a:defRPr sz="1600" b="1"/>
            </a:lvl6pPr>
            <a:lvl7pPr marL="2741494" indent="0">
              <a:buNone/>
              <a:defRPr sz="1600" b="1"/>
            </a:lvl7pPr>
            <a:lvl8pPr marL="3198408" indent="0">
              <a:buNone/>
              <a:defRPr sz="1600" b="1"/>
            </a:lvl8pPr>
            <a:lvl9pPr marL="3655325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4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6915" indent="0">
              <a:buNone/>
              <a:defRPr sz="2000" b="1"/>
            </a:lvl2pPr>
            <a:lvl3pPr marL="913832" indent="0">
              <a:buNone/>
              <a:defRPr sz="1800" b="1"/>
            </a:lvl3pPr>
            <a:lvl4pPr marL="1370748" indent="0">
              <a:buNone/>
              <a:defRPr sz="1600" b="1"/>
            </a:lvl4pPr>
            <a:lvl5pPr marL="1827662" indent="0">
              <a:buNone/>
              <a:defRPr sz="1600" b="1"/>
            </a:lvl5pPr>
            <a:lvl6pPr marL="2284579" indent="0">
              <a:buNone/>
              <a:defRPr sz="1600" b="1"/>
            </a:lvl6pPr>
            <a:lvl7pPr marL="2741494" indent="0">
              <a:buNone/>
              <a:defRPr sz="1600" b="1"/>
            </a:lvl7pPr>
            <a:lvl8pPr marL="3198408" indent="0">
              <a:buNone/>
              <a:defRPr sz="1600" b="1"/>
            </a:lvl8pPr>
            <a:lvl9pPr marL="3655325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510397B-D070-4BA4-9F5E-161CF409B72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17206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F2DF19C-6011-42E1-86F1-8AD8756CFAC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51285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A511949-34BB-4054-B0FA-448F5CE341D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29516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6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8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6915" indent="0">
              <a:buNone/>
              <a:defRPr sz="1800"/>
            </a:lvl2pPr>
            <a:lvl3pPr marL="913832" indent="0">
              <a:buNone/>
              <a:defRPr sz="1600"/>
            </a:lvl3pPr>
            <a:lvl4pPr marL="1370748" indent="0">
              <a:buNone/>
              <a:defRPr sz="1400"/>
            </a:lvl4pPr>
            <a:lvl5pPr marL="1827662" indent="0">
              <a:buNone/>
              <a:defRPr sz="1400"/>
            </a:lvl5pPr>
            <a:lvl6pPr marL="2284579" indent="0">
              <a:buNone/>
              <a:defRPr sz="1400"/>
            </a:lvl6pPr>
            <a:lvl7pPr marL="2741494" indent="0">
              <a:buNone/>
              <a:defRPr sz="1400"/>
            </a:lvl7pPr>
            <a:lvl8pPr marL="3198408" indent="0">
              <a:buNone/>
              <a:defRPr sz="1400"/>
            </a:lvl8pPr>
            <a:lvl9pPr marL="3655325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5C4524D-DB74-471E-B8F0-36960ADE512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00352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4" y="273056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4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6915" indent="0">
              <a:buNone/>
              <a:defRPr sz="1200"/>
            </a:lvl2pPr>
            <a:lvl3pPr marL="913832" indent="0">
              <a:buNone/>
              <a:defRPr sz="1000"/>
            </a:lvl3pPr>
            <a:lvl4pPr marL="1370748" indent="0">
              <a:buNone/>
              <a:defRPr sz="900"/>
            </a:lvl4pPr>
            <a:lvl5pPr marL="1827662" indent="0">
              <a:buNone/>
              <a:defRPr sz="900"/>
            </a:lvl5pPr>
            <a:lvl6pPr marL="2284579" indent="0">
              <a:buNone/>
              <a:defRPr sz="900"/>
            </a:lvl6pPr>
            <a:lvl7pPr marL="2741494" indent="0">
              <a:buNone/>
              <a:defRPr sz="900"/>
            </a:lvl7pPr>
            <a:lvl8pPr marL="3198408" indent="0">
              <a:buNone/>
              <a:defRPr sz="900"/>
            </a:lvl8pPr>
            <a:lvl9pPr marL="3655325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7B14444-D3BE-4C6E-BE3D-F6057C1FB51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16432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6915" indent="0">
              <a:buNone/>
              <a:defRPr sz="2800"/>
            </a:lvl2pPr>
            <a:lvl3pPr marL="913832" indent="0">
              <a:buNone/>
              <a:defRPr sz="2400"/>
            </a:lvl3pPr>
            <a:lvl4pPr marL="1370748" indent="0">
              <a:buNone/>
              <a:defRPr sz="2000"/>
            </a:lvl4pPr>
            <a:lvl5pPr marL="1827662" indent="0">
              <a:buNone/>
              <a:defRPr sz="2000"/>
            </a:lvl5pPr>
            <a:lvl6pPr marL="2284579" indent="0">
              <a:buNone/>
              <a:defRPr sz="2000"/>
            </a:lvl6pPr>
            <a:lvl7pPr marL="2741494" indent="0">
              <a:buNone/>
              <a:defRPr sz="2000"/>
            </a:lvl7pPr>
            <a:lvl8pPr marL="3198408" indent="0">
              <a:buNone/>
              <a:defRPr sz="2000"/>
            </a:lvl8pPr>
            <a:lvl9pPr marL="3655325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6915" indent="0">
              <a:buNone/>
              <a:defRPr sz="1200"/>
            </a:lvl2pPr>
            <a:lvl3pPr marL="913832" indent="0">
              <a:buNone/>
              <a:defRPr sz="1000"/>
            </a:lvl3pPr>
            <a:lvl4pPr marL="1370748" indent="0">
              <a:buNone/>
              <a:defRPr sz="900"/>
            </a:lvl4pPr>
            <a:lvl5pPr marL="1827662" indent="0">
              <a:buNone/>
              <a:defRPr sz="900"/>
            </a:lvl5pPr>
            <a:lvl6pPr marL="2284579" indent="0">
              <a:buNone/>
              <a:defRPr sz="900"/>
            </a:lvl6pPr>
            <a:lvl7pPr marL="2741494" indent="0">
              <a:buNone/>
              <a:defRPr sz="900"/>
            </a:lvl7pPr>
            <a:lvl8pPr marL="3198408" indent="0">
              <a:buNone/>
              <a:defRPr sz="900"/>
            </a:lvl8pPr>
            <a:lvl9pPr marL="3655325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E9B8A9-14FA-4853-9719-80663DA4FF3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91500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BBE381D-1473-407D-A246-AFE7931ADCB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91551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1" y="274644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4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9EA07E1-693E-459D-A703-3CC1207FF3B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611929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8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2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6915" indent="0" algn="ctr">
              <a:buNone/>
              <a:defRPr/>
            </a:lvl2pPr>
            <a:lvl3pPr marL="913832" indent="0" algn="ctr">
              <a:buNone/>
              <a:defRPr/>
            </a:lvl3pPr>
            <a:lvl4pPr marL="1370748" indent="0" algn="ctr">
              <a:buNone/>
              <a:defRPr/>
            </a:lvl4pPr>
            <a:lvl5pPr marL="1827662" indent="0" algn="ctr">
              <a:buNone/>
              <a:defRPr/>
            </a:lvl5pPr>
            <a:lvl6pPr marL="2284579" indent="0" algn="ctr">
              <a:buNone/>
              <a:defRPr/>
            </a:lvl6pPr>
            <a:lvl7pPr marL="2741494" indent="0" algn="ctr">
              <a:buNone/>
              <a:defRPr/>
            </a:lvl7pPr>
            <a:lvl8pPr marL="3198408" indent="0" algn="ctr">
              <a:buNone/>
              <a:defRPr/>
            </a:lvl8pPr>
            <a:lvl9pPr marL="3655325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6D086D4-C0FC-4CEA-B797-71D24C79BF3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721006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CD528AE-3A66-4F8D-84B4-8854F317FD0B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112890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6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8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6915" indent="0">
              <a:buNone/>
              <a:defRPr sz="1800"/>
            </a:lvl2pPr>
            <a:lvl3pPr marL="913832" indent="0">
              <a:buNone/>
              <a:defRPr sz="1600"/>
            </a:lvl3pPr>
            <a:lvl4pPr marL="1370748" indent="0">
              <a:buNone/>
              <a:defRPr sz="1400"/>
            </a:lvl4pPr>
            <a:lvl5pPr marL="1827662" indent="0">
              <a:buNone/>
              <a:defRPr sz="1400"/>
            </a:lvl5pPr>
            <a:lvl6pPr marL="2284579" indent="0">
              <a:buNone/>
              <a:defRPr sz="1400"/>
            </a:lvl6pPr>
            <a:lvl7pPr marL="2741494" indent="0">
              <a:buNone/>
              <a:defRPr sz="1400"/>
            </a:lvl7pPr>
            <a:lvl8pPr marL="3198408" indent="0">
              <a:buNone/>
              <a:defRPr sz="1400"/>
            </a:lvl8pPr>
            <a:lvl9pPr marL="3655325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F0BB53D-CE0D-4A11-9B35-27C554D92748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301581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3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3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B51C95F-B08B-493D-97DC-AC691812C5D5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63866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4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6915" indent="0">
              <a:buNone/>
              <a:defRPr sz="2000" b="1"/>
            </a:lvl2pPr>
            <a:lvl3pPr marL="913832" indent="0">
              <a:buNone/>
              <a:defRPr sz="1800" b="1"/>
            </a:lvl3pPr>
            <a:lvl4pPr marL="1370748" indent="0">
              <a:buNone/>
              <a:defRPr sz="1600" b="1"/>
            </a:lvl4pPr>
            <a:lvl5pPr marL="1827662" indent="0">
              <a:buNone/>
              <a:defRPr sz="1600" b="1"/>
            </a:lvl5pPr>
            <a:lvl6pPr marL="2284579" indent="0">
              <a:buNone/>
              <a:defRPr sz="1600" b="1"/>
            </a:lvl6pPr>
            <a:lvl7pPr marL="2741494" indent="0">
              <a:buNone/>
              <a:defRPr sz="1600" b="1"/>
            </a:lvl7pPr>
            <a:lvl8pPr marL="3198408" indent="0">
              <a:buNone/>
              <a:defRPr sz="1600" b="1"/>
            </a:lvl8pPr>
            <a:lvl9pPr marL="3655325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4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6915" indent="0">
              <a:buNone/>
              <a:defRPr sz="2000" b="1"/>
            </a:lvl2pPr>
            <a:lvl3pPr marL="913832" indent="0">
              <a:buNone/>
              <a:defRPr sz="1800" b="1"/>
            </a:lvl3pPr>
            <a:lvl4pPr marL="1370748" indent="0">
              <a:buNone/>
              <a:defRPr sz="1600" b="1"/>
            </a:lvl4pPr>
            <a:lvl5pPr marL="1827662" indent="0">
              <a:buNone/>
              <a:defRPr sz="1600" b="1"/>
            </a:lvl5pPr>
            <a:lvl6pPr marL="2284579" indent="0">
              <a:buNone/>
              <a:defRPr sz="1600" b="1"/>
            </a:lvl6pPr>
            <a:lvl7pPr marL="2741494" indent="0">
              <a:buNone/>
              <a:defRPr sz="1600" b="1"/>
            </a:lvl7pPr>
            <a:lvl8pPr marL="3198408" indent="0">
              <a:buNone/>
              <a:defRPr sz="1600" b="1"/>
            </a:lvl8pPr>
            <a:lvl9pPr marL="3655325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C5A76C-572C-47FA-9E5F-0654CC208415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414947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04F2782-7001-4AAE-A089-669445B51BCB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35961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3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3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787B699-F361-4E9B-B74B-0C559523198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15931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A674E74-607D-43FF-97E2-396326D534E6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222979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4" y="273056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4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6915" indent="0">
              <a:buNone/>
              <a:defRPr sz="1200"/>
            </a:lvl2pPr>
            <a:lvl3pPr marL="913832" indent="0">
              <a:buNone/>
              <a:defRPr sz="1000"/>
            </a:lvl3pPr>
            <a:lvl4pPr marL="1370748" indent="0">
              <a:buNone/>
              <a:defRPr sz="900"/>
            </a:lvl4pPr>
            <a:lvl5pPr marL="1827662" indent="0">
              <a:buNone/>
              <a:defRPr sz="900"/>
            </a:lvl5pPr>
            <a:lvl6pPr marL="2284579" indent="0">
              <a:buNone/>
              <a:defRPr sz="900"/>
            </a:lvl6pPr>
            <a:lvl7pPr marL="2741494" indent="0">
              <a:buNone/>
              <a:defRPr sz="900"/>
            </a:lvl7pPr>
            <a:lvl8pPr marL="3198408" indent="0">
              <a:buNone/>
              <a:defRPr sz="900"/>
            </a:lvl8pPr>
            <a:lvl9pPr marL="3655325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EAD57F0-2CD6-4D19-9E98-2EE2C6081ECF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487422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6915" indent="0">
              <a:buNone/>
              <a:defRPr sz="2800"/>
            </a:lvl2pPr>
            <a:lvl3pPr marL="913832" indent="0">
              <a:buNone/>
              <a:defRPr sz="2400"/>
            </a:lvl3pPr>
            <a:lvl4pPr marL="1370748" indent="0">
              <a:buNone/>
              <a:defRPr sz="2000"/>
            </a:lvl4pPr>
            <a:lvl5pPr marL="1827662" indent="0">
              <a:buNone/>
              <a:defRPr sz="2000"/>
            </a:lvl5pPr>
            <a:lvl6pPr marL="2284579" indent="0">
              <a:buNone/>
              <a:defRPr sz="2000"/>
            </a:lvl6pPr>
            <a:lvl7pPr marL="2741494" indent="0">
              <a:buNone/>
              <a:defRPr sz="2000"/>
            </a:lvl7pPr>
            <a:lvl8pPr marL="3198408" indent="0">
              <a:buNone/>
              <a:defRPr sz="2000"/>
            </a:lvl8pPr>
            <a:lvl9pPr marL="3655325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6915" indent="0">
              <a:buNone/>
              <a:defRPr sz="1200"/>
            </a:lvl2pPr>
            <a:lvl3pPr marL="913832" indent="0">
              <a:buNone/>
              <a:defRPr sz="1000"/>
            </a:lvl3pPr>
            <a:lvl4pPr marL="1370748" indent="0">
              <a:buNone/>
              <a:defRPr sz="900"/>
            </a:lvl4pPr>
            <a:lvl5pPr marL="1827662" indent="0">
              <a:buNone/>
              <a:defRPr sz="900"/>
            </a:lvl5pPr>
            <a:lvl6pPr marL="2284579" indent="0">
              <a:buNone/>
              <a:defRPr sz="900"/>
            </a:lvl6pPr>
            <a:lvl7pPr marL="2741494" indent="0">
              <a:buNone/>
              <a:defRPr sz="900"/>
            </a:lvl7pPr>
            <a:lvl8pPr marL="3198408" indent="0">
              <a:buNone/>
              <a:defRPr sz="900"/>
            </a:lvl8pPr>
            <a:lvl9pPr marL="3655325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DBE7EA0-98FD-4876-9BF4-4D229CD09004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342481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727BD15-2073-401D-A3EB-5EA1076973F0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081145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1" y="274644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4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18AC549-FA64-4EF4-96A8-ED9B22815424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970332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8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2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69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38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07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76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4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14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84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53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46E70-7341-4ADA-8CC8-08227943632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3/13/2013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DC6FD6-FF4C-4A07-A6C4-69E6F02FB22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633670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46E70-7341-4ADA-8CC8-08227943632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3/13/2013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DC6FD6-FF4C-4A07-A6C4-69E6F02FB22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371456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6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8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6915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38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074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766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457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149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840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532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46E70-7341-4ADA-8CC8-08227943632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3/13/2013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DC6FD6-FF4C-4A07-A6C4-69E6F02FB22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403993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3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3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46E70-7341-4ADA-8CC8-08227943632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3/13/2013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DC6FD6-FF4C-4A07-A6C4-69E6F02FB22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929654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4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6915" indent="0">
              <a:buNone/>
              <a:defRPr sz="2000" b="1"/>
            </a:lvl2pPr>
            <a:lvl3pPr marL="913832" indent="0">
              <a:buNone/>
              <a:defRPr sz="1800" b="1"/>
            </a:lvl3pPr>
            <a:lvl4pPr marL="1370748" indent="0">
              <a:buNone/>
              <a:defRPr sz="1600" b="1"/>
            </a:lvl4pPr>
            <a:lvl5pPr marL="1827662" indent="0">
              <a:buNone/>
              <a:defRPr sz="1600" b="1"/>
            </a:lvl5pPr>
            <a:lvl6pPr marL="2284579" indent="0">
              <a:buNone/>
              <a:defRPr sz="1600" b="1"/>
            </a:lvl6pPr>
            <a:lvl7pPr marL="2741494" indent="0">
              <a:buNone/>
              <a:defRPr sz="1600" b="1"/>
            </a:lvl7pPr>
            <a:lvl8pPr marL="3198408" indent="0">
              <a:buNone/>
              <a:defRPr sz="1600" b="1"/>
            </a:lvl8pPr>
            <a:lvl9pPr marL="3655325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4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6915" indent="0">
              <a:buNone/>
              <a:defRPr sz="2000" b="1"/>
            </a:lvl2pPr>
            <a:lvl3pPr marL="913832" indent="0">
              <a:buNone/>
              <a:defRPr sz="1800" b="1"/>
            </a:lvl3pPr>
            <a:lvl4pPr marL="1370748" indent="0">
              <a:buNone/>
              <a:defRPr sz="1600" b="1"/>
            </a:lvl4pPr>
            <a:lvl5pPr marL="1827662" indent="0">
              <a:buNone/>
              <a:defRPr sz="1600" b="1"/>
            </a:lvl5pPr>
            <a:lvl6pPr marL="2284579" indent="0">
              <a:buNone/>
              <a:defRPr sz="1600" b="1"/>
            </a:lvl6pPr>
            <a:lvl7pPr marL="2741494" indent="0">
              <a:buNone/>
              <a:defRPr sz="1600" b="1"/>
            </a:lvl7pPr>
            <a:lvl8pPr marL="3198408" indent="0">
              <a:buNone/>
              <a:defRPr sz="1600" b="1"/>
            </a:lvl8pPr>
            <a:lvl9pPr marL="3655325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46E70-7341-4ADA-8CC8-08227943632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3/13/2013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DC6FD6-FF4C-4A07-A6C4-69E6F02FB22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86250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4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6915" indent="0">
              <a:buNone/>
              <a:defRPr sz="2000" b="1"/>
            </a:lvl2pPr>
            <a:lvl3pPr marL="913832" indent="0">
              <a:buNone/>
              <a:defRPr sz="1800" b="1"/>
            </a:lvl3pPr>
            <a:lvl4pPr marL="1370748" indent="0">
              <a:buNone/>
              <a:defRPr sz="1600" b="1"/>
            </a:lvl4pPr>
            <a:lvl5pPr marL="1827662" indent="0">
              <a:buNone/>
              <a:defRPr sz="1600" b="1"/>
            </a:lvl5pPr>
            <a:lvl6pPr marL="2284579" indent="0">
              <a:buNone/>
              <a:defRPr sz="1600" b="1"/>
            </a:lvl6pPr>
            <a:lvl7pPr marL="2741494" indent="0">
              <a:buNone/>
              <a:defRPr sz="1600" b="1"/>
            </a:lvl7pPr>
            <a:lvl8pPr marL="3198408" indent="0">
              <a:buNone/>
              <a:defRPr sz="1600" b="1"/>
            </a:lvl8pPr>
            <a:lvl9pPr marL="3655325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4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6915" indent="0">
              <a:buNone/>
              <a:defRPr sz="2000" b="1"/>
            </a:lvl2pPr>
            <a:lvl3pPr marL="913832" indent="0">
              <a:buNone/>
              <a:defRPr sz="1800" b="1"/>
            </a:lvl3pPr>
            <a:lvl4pPr marL="1370748" indent="0">
              <a:buNone/>
              <a:defRPr sz="1600" b="1"/>
            </a:lvl4pPr>
            <a:lvl5pPr marL="1827662" indent="0">
              <a:buNone/>
              <a:defRPr sz="1600" b="1"/>
            </a:lvl5pPr>
            <a:lvl6pPr marL="2284579" indent="0">
              <a:buNone/>
              <a:defRPr sz="1600" b="1"/>
            </a:lvl6pPr>
            <a:lvl7pPr marL="2741494" indent="0">
              <a:buNone/>
              <a:defRPr sz="1600" b="1"/>
            </a:lvl7pPr>
            <a:lvl8pPr marL="3198408" indent="0">
              <a:buNone/>
              <a:defRPr sz="1600" b="1"/>
            </a:lvl8pPr>
            <a:lvl9pPr marL="3655325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E069630-7FAB-45A3-A3AA-2E6EC53A9B9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19673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46E70-7341-4ADA-8CC8-08227943632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3/13/2013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DC6FD6-FF4C-4A07-A6C4-69E6F02FB22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2183985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46E70-7341-4ADA-8CC8-08227943632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3/13/2013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DC6FD6-FF4C-4A07-A6C4-69E6F02FB22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157586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4" y="273056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4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6915" indent="0">
              <a:buNone/>
              <a:defRPr sz="1200"/>
            </a:lvl2pPr>
            <a:lvl3pPr marL="913832" indent="0">
              <a:buNone/>
              <a:defRPr sz="1000"/>
            </a:lvl3pPr>
            <a:lvl4pPr marL="1370748" indent="0">
              <a:buNone/>
              <a:defRPr sz="900"/>
            </a:lvl4pPr>
            <a:lvl5pPr marL="1827662" indent="0">
              <a:buNone/>
              <a:defRPr sz="900"/>
            </a:lvl5pPr>
            <a:lvl6pPr marL="2284579" indent="0">
              <a:buNone/>
              <a:defRPr sz="900"/>
            </a:lvl6pPr>
            <a:lvl7pPr marL="2741494" indent="0">
              <a:buNone/>
              <a:defRPr sz="900"/>
            </a:lvl7pPr>
            <a:lvl8pPr marL="3198408" indent="0">
              <a:buNone/>
              <a:defRPr sz="900"/>
            </a:lvl8pPr>
            <a:lvl9pPr marL="3655325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46E70-7341-4ADA-8CC8-08227943632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3/13/2013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DC6FD6-FF4C-4A07-A6C4-69E6F02FB22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0938807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6915" indent="0">
              <a:buNone/>
              <a:defRPr sz="2800"/>
            </a:lvl2pPr>
            <a:lvl3pPr marL="913832" indent="0">
              <a:buNone/>
              <a:defRPr sz="2400"/>
            </a:lvl3pPr>
            <a:lvl4pPr marL="1370748" indent="0">
              <a:buNone/>
              <a:defRPr sz="2000"/>
            </a:lvl4pPr>
            <a:lvl5pPr marL="1827662" indent="0">
              <a:buNone/>
              <a:defRPr sz="2000"/>
            </a:lvl5pPr>
            <a:lvl6pPr marL="2284579" indent="0">
              <a:buNone/>
              <a:defRPr sz="2000"/>
            </a:lvl6pPr>
            <a:lvl7pPr marL="2741494" indent="0">
              <a:buNone/>
              <a:defRPr sz="2000"/>
            </a:lvl7pPr>
            <a:lvl8pPr marL="3198408" indent="0">
              <a:buNone/>
              <a:defRPr sz="2000"/>
            </a:lvl8pPr>
            <a:lvl9pPr marL="3655325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6915" indent="0">
              <a:buNone/>
              <a:defRPr sz="1200"/>
            </a:lvl2pPr>
            <a:lvl3pPr marL="913832" indent="0">
              <a:buNone/>
              <a:defRPr sz="1000"/>
            </a:lvl3pPr>
            <a:lvl4pPr marL="1370748" indent="0">
              <a:buNone/>
              <a:defRPr sz="900"/>
            </a:lvl4pPr>
            <a:lvl5pPr marL="1827662" indent="0">
              <a:buNone/>
              <a:defRPr sz="900"/>
            </a:lvl5pPr>
            <a:lvl6pPr marL="2284579" indent="0">
              <a:buNone/>
              <a:defRPr sz="900"/>
            </a:lvl6pPr>
            <a:lvl7pPr marL="2741494" indent="0">
              <a:buNone/>
              <a:defRPr sz="900"/>
            </a:lvl7pPr>
            <a:lvl8pPr marL="3198408" indent="0">
              <a:buNone/>
              <a:defRPr sz="900"/>
            </a:lvl8pPr>
            <a:lvl9pPr marL="3655325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46E70-7341-4ADA-8CC8-08227943632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3/13/2013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DC6FD6-FF4C-4A07-A6C4-69E6F02FB22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826258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46E70-7341-4ADA-8CC8-08227943632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3/13/2013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DC6FD6-FF4C-4A07-A6C4-69E6F02FB22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8991285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1" y="274644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4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46E70-7341-4ADA-8CC8-08227943632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3/13/2013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DC6FD6-FF4C-4A07-A6C4-69E6F02FB22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8108174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440" y="2129984"/>
            <a:ext cx="7773120" cy="147039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2321" y="3885528"/>
            <a:ext cx="6400800" cy="1752664"/>
          </a:xfrm>
        </p:spPr>
        <p:txBody>
          <a:bodyPr/>
          <a:lstStyle>
            <a:lvl1pPr marL="0" indent="0" algn="ctr">
              <a:buNone/>
              <a:defRPr/>
            </a:lvl1pPr>
            <a:lvl2pPr marL="414726" indent="0" algn="ctr">
              <a:buNone/>
              <a:defRPr/>
            </a:lvl2pPr>
            <a:lvl3pPr marL="829452" indent="0" algn="ctr">
              <a:buNone/>
              <a:defRPr/>
            </a:lvl3pPr>
            <a:lvl4pPr marL="1244178" indent="0" algn="ctr">
              <a:buNone/>
              <a:defRPr/>
            </a:lvl4pPr>
            <a:lvl5pPr marL="1658904" indent="0" algn="ctr">
              <a:buNone/>
              <a:defRPr/>
            </a:lvl5pPr>
            <a:lvl6pPr marL="2073631" indent="0" algn="ctr">
              <a:buNone/>
              <a:defRPr/>
            </a:lvl6pPr>
            <a:lvl7pPr marL="2488357" indent="0" algn="ctr">
              <a:buNone/>
              <a:defRPr/>
            </a:lvl7pPr>
            <a:lvl8pPr marL="2903083" indent="0" algn="ctr">
              <a:buNone/>
              <a:defRPr/>
            </a:lvl8pPr>
            <a:lvl9pPr marL="3317809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B899CBEE-2F11-4052-ADAE-DE8ABE83444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863179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D58F9E31-BAEE-4B2A-AF01-5F5E8A6439DF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025663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880" y="4406863"/>
            <a:ext cx="7771680" cy="1362383"/>
          </a:xfrm>
        </p:spPr>
        <p:txBody>
          <a:bodyPr anchor="t"/>
          <a:lstStyle>
            <a:lvl1pPr algn="l">
              <a:defRPr sz="36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880" y="2906225"/>
            <a:ext cx="7771680" cy="1500638"/>
          </a:xfrm>
        </p:spPr>
        <p:txBody>
          <a:bodyPr anchor="b"/>
          <a:lstStyle>
            <a:lvl1pPr marL="0" indent="0">
              <a:buNone/>
              <a:defRPr sz="1800"/>
            </a:lvl1pPr>
            <a:lvl2pPr marL="414726" indent="0">
              <a:buNone/>
              <a:defRPr sz="1600"/>
            </a:lvl2pPr>
            <a:lvl3pPr marL="829452" indent="0">
              <a:buNone/>
              <a:defRPr sz="1500"/>
            </a:lvl3pPr>
            <a:lvl4pPr marL="1244178" indent="0">
              <a:buNone/>
              <a:defRPr sz="1300"/>
            </a:lvl4pPr>
            <a:lvl5pPr marL="1658904" indent="0">
              <a:buNone/>
              <a:defRPr sz="1300"/>
            </a:lvl5pPr>
            <a:lvl6pPr marL="2073631" indent="0">
              <a:buNone/>
              <a:defRPr sz="1300"/>
            </a:lvl6pPr>
            <a:lvl7pPr marL="2488357" indent="0">
              <a:buNone/>
              <a:defRPr sz="1300"/>
            </a:lvl7pPr>
            <a:lvl8pPr marL="2903083" indent="0">
              <a:buNone/>
              <a:defRPr sz="1300"/>
            </a:lvl8pPr>
            <a:lvl9pPr marL="3317809" indent="0">
              <a:buNone/>
              <a:defRPr sz="13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2205CB26-3332-4B4F-81EF-F4A17441B3F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57601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6480" y="1604329"/>
            <a:ext cx="4043520" cy="4524955"/>
          </a:xfrm>
        </p:spPr>
        <p:txBody>
          <a:bodyPr/>
          <a:lstStyle>
            <a:lvl1pPr>
              <a:defRPr sz="2500"/>
            </a:lvl1pPr>
            <a:lvl2pPr>
              <a:defRPr sz="22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8241" y="1604329"/>
            <a:ext cx="4044960" cy="4524955"/>
          </a:xfrm>
        </p:spPr>
        <p:txBody>
          <a:bodyPr/>
          <a:lstStyle>
            <a:lvl1pPr>
              <a:defRPr sz="2500"/>
            </a:lvl1pPr>
            <a:lvl2pPr>
              <a:defRPr sz="22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63A56026-9640-4128-B6BF-330DEA035F9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8236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F36220F-5534-4070-9DF2-B1C21DA2198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383293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921" y="275070"/>
            <a:ext cx="8229600" cy="1142039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920" y="1535201"/>
            <a:ext cx="4039200" cy="639427"/>
          </a:xfrm>
        </p:spPr>
        <p:txBody>
          <a:bodyPr anchor="b"/>
          <a:lstStyle>
            <a:lvl1pPr marL="0" indent="0">
              <a:buNone/>
              <a:defRPr sz="2200" b="1"/>
            </a:lvl1pPr>
            <a:lvl2pPr marL="414726" indent="0">
              <a:buNone/>
              <a:defRPr sz="1800" b="1"/>
            </a:lvl2pPr>
            <a:lvl3pPr marL="829452" indent="0">
              <a:buNone/>
              <a:defRPr sz="1600" b="1"/>
            </a:lvl3pPr>
            <a:lvl4pPr marL="1244178" indent="0">
              <a:buNone/>
              <a:defRPr sz="1500" b="1"/>
            </a:lvl4pPr>
            <a:lvl5pPr marL="1658904" indent="0">
              <a:buNone/>
              <a:defRPr sz="1500" b="1"/>
            </a:lvl5pPr>
            <a:lvl6pPr marL="2073631" indent="0">
              <a:buNone/>
              <a:defRPr sz="1500" b="1"/>
            </a:lvl6pPr>
            <a:lvl7pPr marL="2488357" indent="0">
              <a:buNone/>
              <a:defRPr sz="1500" b="1"/>
            </a:lvl7pPr>
            <a:lvl8pPr marL="2903083" indent="0">
              <a:buNone/>
              <a:defRPr sz="1500" b="1"/>
            </a:lvl8pPr>
            <a:lvl9pPr marL="3317809" indent="0">
              <a:buNone/>
              <a:defRPr sz="15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920" y="2174628"/>
            <a:ext cx="4039200" cy="3951775"/>
          </a:xfrm>
        </p:spPr>
        <p:txBody>
          <a:bodyPr/>
          <a:lstStyle>
            <a:lvl1pPr>
              <a:defRPr sz="2200"/>
            </a:lvl1pPr>
            <a:lvl2pPr>
              <a:defRPr sz="1800"/>
            </a:lvl2pPr>
            <a:lvl3pPr>
              <a:defRPr sz="16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441" y="1535201"/>
            <a:ext cx="4042080" cy="639427"/>
          </a:xfrm>
        </p:spPr>
        <p:txBody>
          <a:bodyPr anchor="b"/>
          <a:lstStyle>
            <a:lvl1pPr marL="0" indent="0">
              <a:buNone/>
              <a:defRPr sz="2200" b="1"/>
            </a:lvl1pPr>
            <a:lvl2pPr marL="414726" indent="0">
              <a:buNone/>
              <a:defRPr sz="1800" b="1"/>
            </a:lvl2pPr>
            <a:lvl3pPr marL="829452" indent="0">
              <a:buNone/>
              <a:defRPr sz="1600" b="1"/>
            </a:lvl3pPr>
            <a:lvl4pPr marL="1244178" indent="0">
              <a:buNone/>
              <a:defRPr sz="1500" b="1"/>
            </a:lvl4pPr>
            <a:lvl5pPr marL="1658904" indent="0">
              <a:buNone/>
              <a:defRPr sz="1500" b="1"/>
            </a:lvl5pPr>
            <a:lvl6pPr marL="2073631" indent="0">
              <a:buNone/>
              <a:defRPr sz="1500" b="1"/>
            </a:lvl6pPr>
            <a:lvl7pPr marL="2488357" indent="0">
              <a:buNone/>
              <a:defRPr sz="1500" b="1"/>
            </a:lvl7pPr>
            <a:lvl8pPr marL="2903083" indent="0">
              <a:buNone/>
              <a:defRPr sz="1500" b="1"/>
            </a:lvl8pPr>
            <a:lvl9pPr marL="3317809" indent="0">
              <a:buNone/>
              <a:defRPr sz="15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441" y="2174628"/>
            <a:ext cx="4042080" cy="3951775"/>
          </a:xfrm>
        </p:spPr>
        <p:txBody>
          <a:bodyPr/>
          <a:lstStyle>
            <a:lvl1pPr>
              <a:defRPr sz="2200"/>
            </a:lvl1pPr>
            <a:lvl2pPr>
              <a:defRPr sz="1800"/>
            </a:lvl2pPr>
            <a:lvl3pPr>
              <a:defRPr sz="16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E2D48C3D-9CFD-47CF-9C28-132CD6CDE7A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680775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7BFE9BAD-1C6F-4B66-BDAA-F736BFD45A66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754111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836B2DDE-019F-45AC-AF75-CB53CC5387C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27123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920" y="273629"/>
            <a:ext cx="3008160" cy="1160762"/>
          </a:xfrm>
        </p:spPr>
        <p:txBody>
          <a:bodyPr anchor="b"/>
          <a:lstStyle>
            <a:lvl1pPr algn="l">
              <a:defRPr sz="18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521" y="273629"/>
            <a:ext cx="5112000" cy="5852774"/>
          </a:xfrm>
        </p:spPr>
        <p:txBody>
          <a:bodyPr/>
          <a:lstStyle>
            <a:lvl1pPr>
              <a:defRPr sz="2900"/>
            </a:lvl1pPr>
            <a:lvl2pPr>
              <a:defRPr sz="2500"/>
            </a:lvl2pPr>
            <a:lvl3pPr>
              <a:defRPr sz="22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920" y="1434391"/>
            <a:ext cx="3008160" cy="4692013"/>
          </a:xfrm>
        </p:spPr>
        <p:txBody>
          <a:bodyPr/>
          <a:lstStyle>
            <a:lvl1pPr marL="0" indent="0">
              <a:buNone/>
              <a:defRPr sz="1300"/>
            </a:lvl1pPr>
            <a:lvl2pPr marL="414726" indent="0">
              <a:buNone/>
              <a:defRPr sz="1100"/>
            </a:lvl2pPr>
            <a:lvl3pPr marL="829452" indent="0">
              <a:buNone/>
              <a:defRPr sz="900"/>
            </a:lvl3pPr>
            <a:lvl4pPr marL="1244178" indent="0">
              <a:buNone/>
              <a:defRPr sz="800"/>
            </a:lvl4pPr>
            <a:lvl5pPr marL="1658904" indent="0">
              <a:buNone/>
              <a:defRPr sz="800"/>
            </a:lvl5pPr>
            <a:lvl6pPr marL="2073631" indent="0">
              <a:buNone/>
              <a:defRPr sz="800"/>
            </a:lvl6pPr>
            <a:lvl7pPr marL="2488357" indent="0">
              <a:buNone/>
              <a:defRPr sz="800"/>
            </a:lvl7pPr>
            <a:lvl8pPr marL="2903083" indent="0">
              <a:buNone/>
              <a:defRPr sz="800"/>
            </a:lvl8pPr>
            <a:lvl9pPr marL="3317809" indent="0">
              <a:buNone/>
              <a:defRPr sz="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1FABBF49-6399-41B1-95A6-69A8293255C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9662554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801" y="4800025"/>
            <a:ext cx="5486400" cy="567420"/>
          </a:xfrm>
        </p:spPr>
        <p:txBody>
          <a:bodyPr anchor="b"/>
          <a:lstStyle>
            <a:lvl1pPr algn="l">
              <a:defRPr sz="18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801" y="612065"/>
            <a:ext cx="5486400" cy="4115952"/>
          </a:xfrm>
        </p:spPr>
        <p:txBody>
          <a:bodyPr/>
          <a:lstStyle>
            <a:lvl1pPr marL="0" indent="0">
              <a:buNone/>
              <a:defRPr sz="2900"/>
            </a:lvl1pPr>
            <a:lvl2pPr marL="414726" indent="0">
              <a:buNone/>
              <a:defRPr sz="2500"/>
            </a:lvl2pPr>
            <a:lvl3pPr marL="829452" indent="0">
              <a:buNone/>
              <a:defRPr sz="2200"/>
            </a:lvl3pPr>
            <a:lvl4pPr marL="1244178" indent="0">
              <a:buNone/>
              <a:defRPr sz="1800"/>
            </a:lvl4pPr>
            <a:lvl5pPr marL="1658904" indent="0">
              <a:buNone/>
              <a:defRPr sz="1800"/>
            </a:lvl5pPr>
            <a:lvl6pPr marL="2073631" indent="0">
              <a:buNone/>
              <a:defRPr sz="1800"/>
            </a:lvl6pPr>
            <a:lvl7pPr marL="2488357" indent="0">
              <a:buNone/>
              <a:defRPr sz="1800"/>
            </a:lvl7pPr>
            <a:lvl8pPr marL="2903083" indent="0">
              <a:buNone/>
              <a:defRPr sz="1800"/>
            </a:lvl8pPr>
            <a:lvl9pPr marL="3317809" indent="0">
              <a:buNone/>
              <a:defRPr sz="18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801" y="5367444"/>
            <a:ext cx="5486400" cy="805044"/>
          </a:xfrm>
        </p:spPr>
        <p:txBody>
          <a:bodyPr/>
          <a:lstStyle>
            <a:lvl1pPr marL="0" indent="0">
              <a:buNone/>
              <a:defRPr sz="1300"/>
            </a:lvl1pPr>
            <a:lvl2pPr marL="414726" indent="0">
              <a:buNone/>
              <a:defRPr sz="1100"/>
            </a:lvl2pPr>
            <a:lvl3pPr marL="829452" indent="0">
              <a:buNone/>
              <a:defRPr sz="900"/>
            </a:lvl3pPr>
            <a:lvl4pPr marL="1244178" indent="0">
              <a:buNone/>
              <a:defRPr sz="800"/>
            </a:lvl4pPr>
            <a:lvl5pPr marL="1658904" indent="0">
              <a:buNone/>
              <a:defRPr sz="800"/>
            </a:lvl5pPr>
            <a:lvl6pPr marL="2073631" indent="0">
              <a:buNone/>
              <a:defRPr sz="800"/>
            </a:lvl6pPr>
            <a:lvl7pPr marL="2488357" indent="0">
              <a:buNone/>
              <a:defRPr sz="800"/>
            </a:lvl7pPr>
            <a:lvl8pPr marL="2903083" indent="0">
              <a:buNone/>
              <a:defRPr sz="800"/>
            </a:lvl8pPr>
            <a:lvl9pPr marL="3317809" indent="0">
              <a:buNone/>
              <a:defRPr sz="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B8AF314C-91EA-4D1C-8942-09B64D41A12F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542097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57905ABE-5A54-4BB4-96E7-9BDB77703F3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589392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6880" y="273629"/>
            <a:ext cx="2056320" cy="585565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6481" y="273629"/>
            <a:ext cx="6032160" cy="585565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E7764AF0-D18E-439E-A8C4-EC7F7C47123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608778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3/13/2013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9812393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3/13/2013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2870590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3/13/2013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49330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FB1F9AD-AF26-443B-BB7D-701F26D6B9F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746506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3/13/2013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779887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3/13/2013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2058506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3/13/2013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0952199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3/13/2013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6461905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3/13/2013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0504937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3/13/2013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7024938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3/13/2013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7226991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3/13/2013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8351578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9D6A0E88-2A56-43BB-9311-C9515836706B}" type="slidenum">
              <a:rPr 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0443766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F4CAE69-3076-4B39-866B-3FD3C1A40854}" type="slidenum">
              <a:rPr 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27552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4" y="273056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4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6915" indent="0">
              <a:buNone/>
              <a:defRPr sz="1200"/>
            </a:lvl2pPr>
            <a:lvl3pPr marL="913832" indent="0">
              <a:buNone/>
              <a:defRPr sz="1000"/>
            </a:lvl3pPr>
            <a:lvl4pPr marL="1370748" indent="0">
              <a:buNone/>
              <a:defRPr sz="900"/>
            </a:lvl4pPr>
            <a:lvl5pPr marL="1827662" indent="0">
              <a:buNone/>
              <a:defRPr sz="900"/>
            </a:lvl5pPr>
            <a:lvl6pPr marL="2284579" indent="0">
              <a:buNone/>
              <a:defRPr sz="900"/>
            </a:lvl6pPr>
            <a:lvl7pPr marL="2741494" indent="0">
              <a:buNone/>
              <a:defRPr sz="900"/>
            </a:lvl7pPr>
            <a:lvl8pPr marL="3198408" indent="0">
              <a:buNone/>
              <a:defRPr sz="900"/>
            </a:lvl8pPr>
            <a:lvl9pPr marL="3655325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9BC66E1-188D-45C2-A71B-143520BAB09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71848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1301677-BEFF-422E-8B97-69760C796C30}" type="slidenum">
              <a:rPr 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4023503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23984A1-08E7-4DA0-8FCA-B9FD8ADE21A3}" type="slidenum">
              <a:rPr 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4050916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772ACC7-F352-4D64-A02A-C101A5F4FB32}" type="slidenum">
              <a:rPr 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3986226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33095E7F-68C3-4314-88CC-654771EED692}" type="slidenum">
              <a:rPr 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9077439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B111F4D-CA4E-4A69-AC03-04048CBA8E31}" type="slidenum">
              <a:rPr 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6952025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ADC3434A-4E93-4F23-8B3C-683FC5E82E2F}" type="slidenum">
              <a:rPr 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5689650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27D59F28-463A-4661-B890-53E484605086}" type="slidenum">
              <a:rPr 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7821271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CCC54FA-FA0F-468A-B3CB-2FCFD3A35C38}" type="slidenum">
              <a:rPr 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2630634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4FBFFB6-0120-470C-BB50-E7B2D8A63B07}" type="slidenum">
              <a:rPr 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3754084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7D1A206-AA2F-4491-9355-E73762D429FA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025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6915" indent="0">
              <a:buNone/>
              <a:defRPr sz="2800"/>
            </a:lvl2pPr>
            <a:lvl3pPr marL="913832" indent="0">
              <a:buNone/>
              <a:defRPr sz="2400"/>
            </a:lvl3pPr>
            <a:lvl4pPr marL="1370748" indent="0">
              <a:buNone/>
              <a:defRPr sz="2000"/>
            </a:lvl4pPr>
            <a:lvl5pPr marL="1827662" indent="0">
              <a:buNone/>
              <a:defRPr sz="2000"/>
            </a:lvl5pPr>
            <a:lvl6pPr marL="2284579" indent="0">
              <a:buNone/>
              <a:defRPr sz="2000"/>
            </a:lvl6pPr>
            <a:lvl7pPr marL="2741494" indent="0">
              <a:buNone/>
              <a:defRPr sz="2000"/>
            </a:lvl7pPr>
            <a:lvl8pPr marL="3198408" indent="0">
              <a:buNone/>
              <a:defRPr sz="2000"/>
            </a:lvl8pPr>
            <a:lvl9pPr marL="3655325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6915" indent="0">
              <a:buNone/>
              <a:defRPr sz="1200"/>
            </a:lvl2pPr>
            <a:lvl3pPr marL="913832" indent="0">
              <a:buNone/>
              <a:defRPr sz="1000"/>
            </a:lvl3pPr>
            <a:lvl4pPr marL="1370748" indent="0">
              <a:buNone/>
              <a:defRPr sz="900"/>
            </a:lvl4pPr>
            <a:lvl5pPr marL="1827662" indent="0">
              <a:buNone/>
              <a:defRPr sz="900"/>
            </a:lvl5pPr>
            <a:lvl6pPr marL="2284579" indent="0">
              <a:buNone/>
              <a:defRPr sz="900"/>
            </a:lvl6pPr>
            <a:lvl7pPr marL="2741494" indent="0">
              <a:buNone/>
              <a:defRPr sz="900"/>
            </a:lvl7pPr>
            <a:lvl8pPr marL="3198408" indent="0">
              <a:buNone/>
              <a:defRPr sz="900"/>
            </a:lvl8pPr>
            <a:lvl9pPr marL="3655325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E58EACF-7813-4FE4-A861-3B5C7FFC3F1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587016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6650EC2-E408-4E5F-9BA1-518D84946784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170913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DBA378A-6A8C-4A79-B795-2135F8A0601B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834732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914400"/>
            <a:ext cx="38100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14400"/>
            <a:ext cx="38100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27431504-C6C0-465A-9B7E-27072C15E180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792766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97CE5E2B-8C06-4433-9A97-B94D92356B7B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897433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86F863D-7495-4D91-B9D1-5E017028CECA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261412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5EF3354-CD96-4B66-A60D-FA6BBD80C854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525529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2FCD817-3392-497D-ADC5-624D2B19FB71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082620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306557F6-226C-43EA-935E-8BFF8D973ED6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870262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3644C35A-4CBF-44FF-B109-4490639DD2D7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5773940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76200"/>
            <a:ext cx="1943100" cy="6096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76200"/>
            <a:ext cx="5676900" cy="60960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7A3127E-40F5-4F91-95C0-AB5D5B9F916B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599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7.xml"/><Relationship Id="rId3" Type="http://schemas.openxmlformats.org/officeDocument/2006/relationships/slideLayout" Target="../slideLayouts/slideLayout102.xml"/><Relationship Id="rId7" Type="http://schemas.openxmlformats.org/officeDocument/2006/relationships/slideLayout" Target="../slideLayouts/slideLayout106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101.xml"/><Relationship Id="rId1" Type="http://schemas.openxmlformats.org/officeDocument/2006/relationships/slideLayout" Target="../slideLayouts/slideLayout100.xml"/><Relationship Id="rId6" Type="http://schemas.openxmlformats.org/officeDocument/2006/relationships/slideLayout" Target="../slideLayouts/slideLayout105.xml"/><Relationship Id="rId11" Type="http://schemas.openxmlformats.org/officeDocument/2006/relationships/slideLayout" Target="../slideLayouts/slideLayout110.xml"/><Relationship Id="rId5" Type="http://schemas.openxmlformats.org/officeDocument/2006/relationships/slideLayout" Target="../slideLayouts/slideLayout104.xml"/><Relationship Id="rId10" Type="http://schemas.openxmlformats.org/officeDocument/2006/relationships/slideLayout" Target="../slideLayouts/slideLayout109.xml"/><Relationship Id="rId4" Type="http://schemas.openxmlformats.org/officeDocument/2006/relationships/slideLayout" Target="../slideLayouts/slideLayout103.xml"/><Relationship Id="rId9" Type="http://schemas.openxmlformats.org/officeDocument/2006/relationships/slideLayout" Target="../slideLayouts/slideLayout108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.xml"/><Relationship Id="rId3" Type="http://schemas.openxmlformats.org/officeDocument/2006/relationships/slideLayout" Target="../slideLayouts/slideLayout69.xml"/><Relationship Id="rId7" Type="http://schemas.openxmlformats.org/officeDocument/2006/relationships/slideLayout" Target="../slideLayouts/slideLayout73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8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76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5.xml"/><Relationship Id="rId3" Type="http://schemas.openxmlformats.org/officeDocument/2006/relationships/slideLayout" Target="../slideLayouts/slideLayout80.xml"/><Relationship Id="rId7" Type="http://schemas.openxmlformats.org/officeDocument/2006/relationships/slideLayout" Target="../slideLayouts/slideLayout84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79.xml"/><Relationship Id="rId1" Type="http://schemas.openxmlformats.org/officeDocument/2006/relationships/slideLayout" Target="../slideLayouts/slideLayout78.xml"/><Relationship Id="rId6" Type="http://schemas.openxmlformats.org/officeDocument/2006/relationships/slideLayout" Target="../slideLayouts/slideLayout83.xml"/><Relationship Id="rId11" Type="http://schemas.openxmlformats.org/officeDocument/2006/relationships/slideLayout" Target="../slideLayouts/slideLayout88.xml"/><Relationship Id="rId5" Type="http://schemas.openxmlformats.org/officeDocument/2006/relationships/slideLayout" Target="../slideLayouts/slideLayout82.xml"/><Relationship Id="rId10" Type="http://schemas.openxmlformats.org/officeDocument/2006/relationships/slideLayout" Target="../slideLayouts/slideLayout87.xml"/><Relationship Id="rId4" Type="http://schemas.openxmlformats.org/officeDocument/2006/relationships/slideLayout" Target="../slideLayouts/slideLayout81.xml"/><Relationship Id="rId9" Type="http://schemas.openxmlformats.org/officeDocument/2006/relationships/slideLayout" Target="../slideLayouts/slideLayout86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6.xml"/><Relationship Id="rId3" Type="http://schemas.openxmlformats.org/officeDocument/2006/relationships/slideLayout" Target="../slideLayouts/slideLayout91.xml"/><Relationship Id="rId7" Type="http://schemas.openxmlformats.org/officeDocument/2006/relationships/slideLayout" Target="../slideLayouts/slideLayout95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90.xml"/><Relationship Id="rId1" Type="http://schemas.openxmlformats.org/officeDocument/2006/relationships/slideLayout" Target="../slideLayouts/slideLayout89.xml"/><Relationship Id="rId6" Type="http://schemas.openxmlformats.org/officeDocument/2006/relationships/slideLayout" Target="../slideLayouts/slideLayout94.xml"/><Relationship Id="rId11" Type="http://schemas.openxmlformats.org/officeDocument/2006/relationships/slideLayout" Target="../slideLayouts/slideLayout99.xml"/><Relationship Id="rId5" Type="http://schemas.openxmlformats.org/officeDocument/2006/relationships/slideLayout" Target="../slideLayouts/slideLayout93.xml"/><Relationship Id="rId10" Type="http://schemas.openxmlformats.org/officeDocument/2006/relationships/slideLayout" Target="../slideLayouts/slideLayout98.xml"/><Relationship Id="rId4" Type="http://schemas.openxmlformats.org/officeDocument/2006/relationships/slideLayout" Target="../slideLayouts/slideLayout92.xml"/><Relationship Id="rId9" Type="http://schemas.openxmlformats.org/officeDocument/2006/relationships/slideLayout" Target="../slideLayouts/slideLayout9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80" tIns="45692" rIns="91380" bIns="4569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3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80" tIns="45692" rIns="91380" bIns="4569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5258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80" tIns="45692" rIns="91380" bIns="45692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solidFill>
                  <a:srgbClr val="000000"/>
                </a:solidFill>
                <a:latin typeface="+mn-lt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15258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80" tIns="45692" rIns="91380" bIns="45692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solidFill>
                  <a:srgbClr val="000000"/>
                </a:solidFill>
                <a:latin typeface="+mn-lt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15258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80" tIns="45692" rIns="91380" bIns="45692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solidFill>
                  <a:srgbClr val="000000"/>
                </a:solidFill>
                <a:latin typeface="+mn-lt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95C7A3DD-17E0-4647-BE84-4388D9A5EE14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5883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5pPr>
      <a:lvl6pPr marL="456915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6pPr>
      <a:lvl7pPr marL="913832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7pPr>
      <a:lvl8pPr marL="1370748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8pPr>
      <a:lvl9pPr marL="1827662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9pPr>
    </p:titleStyle>
    <p:bodyStyle>
      <a:lvl1pPr marL="342686" indent="-342686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488" indent="-285571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2292" indent="-228459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599206" indent="-228459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6121" indent="-228459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3036" indent="-228459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69952" indent="-228459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6868" indent="-228459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3783" indent="-228459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38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6915" algn="l" defTabSz="9138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3832" algn="l" defTabSz="9138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0748" algn="l" defTabSz="9138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7662" algn="l" defTabSz="9138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4579" algn="l" defTabSz="9138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1494" algn="l" defTabSz="9138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8408" algn="l" defTabSz="9138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5325" algn="l" defTabSz="9138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Arial" charset="0"/>
              </a:defRPr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Arial" charset="0"/>
              </a:defRPr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>
                <a:solidFill>
                  <a:srgbClr val="000000"/>
                </a:solidFill>
              </a:rPr>
              <a:t>Computer Vision - A Modern Approach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>
                <a:solidFill>
                  <a:srgbClr val="000000"/>
                </a:solidFill>
              </a:rPr>
              <a:t>Set:  Model-based Vision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>
                <a:solidFill>
                  <a:srgbClr val="000000"/>
                </a:solidFill>
              </a:rPr>
              <a:t>Slides by D.A. Forsyth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Arial" charset="0"/>
              </a:defRPr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fld id="{E50C6C4D-2D32-48DA-B84F-5F79D9ED7447}" type="slidenum">
              <a:rPr lang="en-US">
                <a:solidFill>
                  <a:srgbClr val="000000"/>
                </a:solidFill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10505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3" r:id="rId1"/>
    <p:sldLayoutId id="2147484004" r:id="rId2"/>
    <p:sldLayoutId id="2147484005" r:id="rId3"/>
    <p:sldLayoutId id="2147484006" r:id="rId4"/>
    <p:sldLayoutId id="2147484007" r:id="rId5"/>
    <p:sldLayoutId id="2147484008" r:id="rId6"/>
    <p:sldLayoutId id="2147484009" r:id="rId7"/>
    <p:sldLayoutId id="2147484010" r:id="rId8"/>
    <p:sldLayoutId id="2147484011" r:id="rId9"/>
    <p:sldLayoutId id="2147484012" r:id="rId10"/>
    <p:sldLayoutId id="2147484013" r:id="rId11"/>
  </p:sldLayoutIdLst>
  <p:hf sldNum="0"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imes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imes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imes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imes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imes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imes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imes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imes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80" tIns="45692" rIns="91380" bIns="4569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3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80" tIns="45692" rIns="91380" bIns="4569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80" tIns="45692" rIns="91380" bIns="45692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80" tIns="45692" rIns="91380" bIns="45692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80" tIns="45692" rIns="91380" bIns="45692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8F2686F-0E47-4543-9A47-7ADB652DE05A}" type="slidenum">
              <a:rPr 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55831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5pPr>
      <a:lvl6pPr marL="456915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6pPr>
      <a:lvl7pPr marL="913832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7pPr>
      <a:lvl8pPr marL="1370748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8pPr>
      <a:lvl9pPr marL="1827662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9pPr>
    </p:titleStyle>
    <p:bodyStyle>
      <a:lvl1pPr marL="342686" indent="-342686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488" indent="-285571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2292" indent="-228459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599206" indent="-228459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6121" indent="-228459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3036" indent="-228459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69952" indent="-228459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6868" indent="-228459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3783" indent="-228459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38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6915" algn="l" defTabSz="9138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3832" algn="l" defTabSz="9138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0748" algn="l" defTabSz="9138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7662" algn="l" defTabSz="9138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4579" algn="l" defTabSz="9138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1494" algn="l" defTabSz="9138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8408" algn="l" defTabSz="9138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5325" algn="l" defTabSz="9138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80" tIns="45692" rIns="91380" bIns="4569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3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80" tIns="45692" rIns="91380" bIns="4569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80" tIns="45692" rIns="91380" bIns="45692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solidFill>
                  <a:srgbClr val="000000"/>
                </a:solidFill>
                <a:latin typeface="+mn-lt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80" tIns="45692" rIns="91380" bIns="45692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solidFill>
                  <a:srgbClr val="000000"/>
                </a:solidFill>
                <a:latin typeface="+mn-lt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80" tIns="45692" rIns="91380" bIns="45692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solidFill>
                  <a:srgbClr val="000000"/>
                </a:solidFill>
                <a:latin typeface="+mn-lt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D880D47-6EB0-457B-9E64-21ED8708C29B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4613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  <p:sldLayoutId id="2147483790" r:id="rId7"/>
    <p:sldLayoutId id="2147483791" r:id="rId8"/>
    <p:sldLayoutId id="2147483792" r:id="rId9"/>
    <p:sldLayoutId id="2147483793" r:id="rId10"/>
    <p:sldLayoutId id="2147483794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5pPr>
      <a:lvl6pPr marL="456915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6pPr>
      <a:lvl7pPr marL="913832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7pPr>
      <a:lvl8pPr marL="1370748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8pPr>
      <a:lvl9pPr marL="1827662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9pPr>
    </p:titleStyle>
    <p:bodyStyle>
      <a:lvl1pPr marL="342686" indent="-342686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488" indent="-285571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2292" indent="-228459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599206" indent="-228459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6121" indent="-228459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3036" indent="-228459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69952" indent="-228459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6868" indent="-228459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3783" indent="-228459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38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6915" algn="l" defTabSz="9138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3832" algn="l" defTabSz="9138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0748" algn="l" defTabSz="9138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7662" algn="l" defTabSz="9138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4579" algn="l" defTabSz="9138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1494" algn="l" defTabSz="9138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8408" algn="l" defTabSz="9138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5325" algn="l" defTabSz="9138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80" tIns="45692" rIns="91380" bIns="4569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3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80" tIns="45692" rIns="91380" bIns="4569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64410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80" tIns="45692" rIns="91380" bIns="45692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4410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80" tIns="45692" rIns="91380" bIns="45692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4410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80" tIns="45692" rIns="91380" bIns="45692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90FB4DB8-2BD8-4012-953F-6DE137EBA378}" type="slidenum">
              <a:rPr 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11076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6" r:id="rId1"/>
    <p:sldLayoutId id="2147483797" r:id="rId2"/>
    <p:sldLayoutId id="2147483798" r:id="rId3"/>
    <p:sldLayoutId id="2147483799" r:id="rId4"/>
    <p:sldLayoutId id="2147483800" r:id="rId5"/>
    <p:sldLayoutId id="2147483801" r:id="rId6"/>
    <p:sldLayoutId id="2147483802" r:id="rId7"/>
    <p:sldLayoutId id="2147483803" r:id="rId8"/>
    <p:sldLayoutId id="2147483804" r:id="rId9"/>
    <p:sldLayoutId id="2147483805" r:id="rId10"/>
    <p:sldLayoutId id="2147483806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5pPr>
      <a:lvl6pPr marL="456915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6pPr>
      <a:lvl7pPr marL="913832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7pPr>
      <a:lvl8pPr marL="1370748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8pPr>
      <a:lvl9pPr marL="1827662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9pPr>
    </p:titleStyle>
    <p:bodyStyle>
      <a:lvl1pPr marL="342686" indent="-342686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488" indent="-285571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2292" indent="-228459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599206" indent="-228459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6121" indent="-228459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3036" indent="-228459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69952" indent="-228459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6868" indent="-228459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3783" indent="-228459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38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6915" algn="l" defTabSz="9138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3832" algn="l" defTabSz="9138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0748" algn="l" defTabSz="9138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7662" algn="l" defTabSz="9138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4579" algn="l" defTabSz="9138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1494" algn="l" defTabSz="9138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8408" algn="l" defTabSz="9138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5325" algn="l" defTabSz="9138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380" tIns="45692" rIns="91380" bIns="45692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3"/>
            <a:ext cx="8229600" cy="4525963"/>
          </a:xfrm>
          <a:prstGeom prst="rect">
            <a:avLst/>
          </a:prstGeom>
        </p:spPr>
        <p:txBody>
          <a:bodyPr vert="horz" lIns="91380" tIns="45692" rIns="91380" bIns="45692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6"/>
            <a:ext cx="2133600" cy="365125"/>
          </a:xfrm>
          <a:prstGeom prst="rect">
            <a:avLst/>
          </a:prstGeom>
        </p:spPr>
        <p:txBody>
          <a:bodyPr vert="horz" lIns="91380" tIns="45692" rIns="91380" bIns="45692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446E70-7341-4ADA-8CC8-08227943632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3/13/2013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6"/>
            <a:ext cx="2895600" cy="365125"/>
          </a:xfrm>
          <a:prstGeom prst="rect">
            <a:avLst/>
          </a:prstGeom>
        </p:spPr>
        <p:txBody>
          <a:bodyPr vert="horz" lIns="91380" tIns="45692" rIns="91380" bIns="45692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6"/>
            <a:ext cx="2133600" cy="365125"/>
          </a:xfrm>
          <a:prstGeom prst="rect">
            <a:avLst/>
          </a:prstGeom>
        </p:spPr>
        <p:txBody>
          <a:bodyPr vert="horz" lIns="91380" tIns="45692" rIns="91380" bIns="45692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DC6FD6-FF4C-4A07-A6C4-69E6F02FB22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2661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9" r:id="rId1"/>
    <p:sldLayoutId id="2147483870" r:id="rId2"/>
    <p:sldLayoutId id="2147483871" r:id="rId3"/>
    <p:sldLayoutId id="2147483872" r:id="rId4"/>
    <p:sldLayoutId id="2147483873" r:id="rId5"/>
    <p:sldLayoutId id="2147483874" r:id="rId6"/>
    <p:sldLayoutId id="2147483875" r:id="rId7"/>
    <p:sldLayoutId id="2147483876" r:id="rId8"/>
    <p:sldLayoutId id="2147483877" r:id="rId9"/>
    <p:sldLayoutId id="2147483878" r:id="rId10"/>
    <p:sldLayoutId id="2147483879" r:id="rId11"/>
  </p:sldLayoutIdLst>
  <p:txStyles>
    <p:titleStyle>
      <a:lvl1pPr algn="ctr" defTabSz="913832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686" indent="-342686" algn="l" defTabSz="913832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488" indent="-285571" algn="l" defTabSz="913832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292" indent="-228459" algn="l" defTabSz="913832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206" indent="-228459" algn="l" defTabSz="913832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121" indent="-228459" algn="l" defTabSz="913832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036" indent="-228459" algn="l" defTabSz="91383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69952" indent="-228459" algn="l" defTabSz="91383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6868" indent="-228459" algn="l" defTabSz="91383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3783" indent="-228459" algn="l" defTabSz="91383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38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6915" algn="l" defTabSz="9138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3832" algn="l" defTabSz="9138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0748" algn="l" defTabSz="9138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7662" algn="l" defTabSz="9138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4579" algn="l" defTabSz="9138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1494" algn="l" defTabSz="9138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8408" algn="l" defTabSz="9138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5325" algn="l" defTabSz="9138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456481" y="273629"/>
            <a:ext cx="8226720" cy="11434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smtClean="0"/>
              <a:t>Click to edit the title text format</a:t>
            </a: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6481" y="1604329"/>
            <a:ext cx="8226720" cy="45249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25602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smtClean="0"/>
              <a:t>Click to edit the outline text format</a:t>
            </a:r>
          </a:p>
          <a:p>
            <a:pPr lvl="1"/>
            <a:r>
              <a:rPr lang="en-GB" smtClean="0"/>
              <a:t>Second Outline Level</a:t>
            </a:r>
          </a:p>
          <a:p>
            <a:pPr lvl="2"/>
            <a:r>
              <a:rPr lang="en-GB" smtClean="0"/>
              <a:t>Third Outline Level</a:t>
            </a:r>
          </a:p>
          <a:p>
            <a:pPr lvl="3"/>
            <a:r>
              <a:rPr lang="en-GB" smtClean="0"/>
              <a:t>Fourth Outline Level</a:t>
            </a:r>
          </a:p>
          <a:p>
            <a:pPr lvl="4"/>
            <a:r>
              <a:rPr lang="en-GB" smtClean="0"/>
              <a:t>Fifth Outline Level</a:t>
            </a:r>
          </a:p>
          <a:p>
            <a:pPr lvl="4"/>
            <a:r>
              <a:rPr lang="en-GB" smtClean="0"/>
              <a:t>Sixth Outline Level</a:t>
            </a:r>
          </a:p>
          <a:p>
            <a:pPr lvl="4"/>
            <a:r>
              <a:rPr lang="en-GB" smtClean="0"/>
              <a:t>Seventh Outline Level</a:t>
            </a:r>
          </a:p>
          <a:p>
            <a:pPr lvl="4"/>
            <a:r>
              <a:rPr lang="en-GB" smtClean="0"/>
              <a:t>Eighth Outline Level</a:t>
            </a:r>
          </a:p>
          <a:p>
            <a:pPr lvl="4"/>
            <a:r>
              <a:rPr lang="en-GB" smtClean="0"/>
              <a:t>Ninth Outline Level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456481" y="6247376"/>
            <a:ext cx="2128320" cy="4709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tabLst>
                <a:tab pos="656650" algn="l"/>
                <a:tab pos="1313299" algn="l"/>
                <a:tab pos="1969949" algn="l"/>
              </a:tabLst>
              <a:defRPr sz="130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defRPr>
            </a:lvl1pPr>
          </a:lstStyle>
          <a:p>
            <a:pPr defTabSz="4147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</a:pPr>
            <a:endParaRPr lang="en-US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ftr"/>
          </p:nvPr>
        </p:nvSpPr>
        <p:spPr bwMode="auto">
          <a:xfrm>
            <a:off x="3127680" y="6247376"/>
            <a:ext cx="2897280" cy="4709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ctr">
              <a:tabLst>
                <a:tab pos="656650" algn="l"/>
                <a:tab pos="1313299" algn="l"/>
                <a:tab pos="1969949" algn="l"/>
                <a:tab pos="2626599" algn="l"/>
              </a:tabLst>
              <a:defRPr sz="130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defRPr>
            </a:lvl1pPr>
          </a:lstStyle>
          <a:p>
            <a:pPr defTabSz="4147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sldNum"/>
          </p:nvPr>
        </p:nvSpPr>
        <p:spPr bwMode="auto">
          <a:xfrm>
            <a:off x="6556321" y="6247376"/>
            <a:ext cx="2128320" cy="4709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tabLst>
                <a:tab pos="656650" algn="l"/>
                <a:tab pos="1313299" algn="l"/>
                <a:tab pos="1969949" algn="l"/>
              </a:tabLst>
              <a:defRPr sz="1300">
                <a:solidFill>
                  <a:srgbClr val="000000"/>
                </a:solidFill>
                <a:latin typeface="Times New Roman" pitchFamily="16" charset="0"/>
                <a:ea typeface="+mn-ea"/>
                <a:cs typeface="+mn-cs"/>
              </a:defRPr>
            </a:lvl1pPr>
          </a:lstStyle>
          <a:p>
            <a:pPr defTabSz="414726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</a:pPr>
            <a:fld id="{956785C9-0133-4DCA-ABE2-BA519AA51BB0}" type="slidenum">
              <a:rPr lang="en-US"/>
              <a:pPr defTabSz="414726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8618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9" r:id="rId1"/>
    <p:sldLayoutId id="2147483930" r:id="rId2"/>
    <p:sldLayoutId id="2147483931" r:id="rId3"/>
    <p:sldLayoutId id="2147483932" r:id="rId4"/>
    <p:sldLayoutId id="2147483933" r:id="rId5"/>
    <p:sldLayoutId id="2147483934" r:id="rId6"/>
    <p:sldLayoutId id="2147483935" r:id="rId7"/>
    <p:sldLayoutId id="2147483936" r:id="rId8"/>
    <p:sldLayoutId id="2147483937" r:id="rId9"/>
    <p:sldLayoutId id="2147483938" r:id="rId10"/>
    <p:sldLayoutId id="2147483939" r:id="rId11"/>
  </p:sldLayoutIdLst>
  <p:txStyles>
    <p:titleStyle>
      <a:lvl1pPr algn="ctr" defTabSz="414726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000">
          <a:solidFill>
            <a:srgbClr val="000000"/>
          </a:solidFill>
          <a:latin typeface="+mj-lt"/>
          <a:ea typeface="+mj-ea"/>
          <a:cs typeface="+mj-cs"/>
        </a:defRPr>
      </a:lvl1pPr>
      <a:lvl2pPr marL="673930" indent="-259204" algn="ctr" defTabSz="414726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000">
          <a:solidFill>
            <a:srgbClr val="000000"/>
          </a:solidFill>
          <a:latin typeface="Arial" charset="0"/>
          <a:ea typeface="DejaVu Sans" charset="0"/>
          <a:cs typeface="DejaVu Sans" charset="0"/>
        </a:defRPr>
      </a:lvl2pPr>
      <a:lvl3pPr marL="1036815" indent="-207363" algn="ctr" defTabSz="414726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000">
          <a:solidFill>
            <a:srgbClr val="000000"/>
          </a:solidFill>
          <a:latin typeface="Arial" charset="0"/>
          <a:ea typeface="DejaVu Sans" charset="0"/>
          <a:cs typeface="DejaVu Sans" charset="0"/>
        </a:defRPr>
      </a:lvl3pPr>
      <a:lvl4pPr marL="1451541" indent="-207363" algn="ctr" defTabSz="414726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000">
          <a:solidFill>
            <a:srgbClr val="000000"/>
          </a:solidFill>
          <a:latin typeface="Arial" charset="0"/>
          <a:ea typeface="DejaVu Sans" charset="0"/>
          <a:cs typeface="DejaVu Sans" charset="0"/>
        </a:defRPr>
      </a:lvl4pPr>
      <a:lvl5pPr marL="1866268" indent="-207363" algn="ctr" defTabSz="414726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000">
          <a:solidFill>
            <a:srgbClr val="000000"/>
          </a:solidFill>
          <a:latin typeface="Arial" charset="0"/>
          <a:ea typeface="DejaVu Sans" charset="0"/>
          <a:cs typeface="DejaVu Sans" charset="0"/>
        </a:defRPr>
      </a:lvl5pPr>
      <a:lvl6pPr marL="2280994" indent="-207363" algn="ctr" defTabSz="414726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000">
          <a:solidFill>
            <a:srgbClr val="000000"/>
          </a:solidFill>
          <a:latin typeface="Arial" charset="0"/>
          <a:ea typeface="DejaVu Sans" charset="0"/>
          <a:cs typeface="DejaVu Sans" charset="0"/>
        </a:defRPr>
      </a:lvl6pPr>
      <a:lvl7pPr marL="2695720" indent="-207363" algn="ctr" defTabSz="414726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000">
          <a:solidFill>
            <a:srgbClr val="000000"/>
          </a:solidFill>
          <a:latin typeface="Arial" charset="0"/>
          <a:ea typeface="DejaVu Sans" charset="0"/>
          <a:cs typeface="DejaVu Sans" charset="0"/>
        </a:defRPr>
      </a:lvl7pPr>
      <a:lvl8pPr marL="3110446" indent="-207363" algn="ctr" defTabSz="414726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000">
          <a:solidFill>
            <a:srgbClr val="000000"/>
          </a:solidFill>
          <a:latin typeface="Arial" charset="0"/>
          <a:ea typeface="DejaVu Sans" charset="0"/>
          <a:cs typeface="DejaVu Sans" charset="0"/>
        </a:defRPr>
      </a:lvl8pPr>
      <a:lvl9pPr marL="3525172" indent="-207363" algn="ctr" defTabSz="414726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000">
          <a:solidFill>
            <a:srgbClr val="000000"/>
          </a:solidFill>
          <a:latin typeface="Arial" charset="0"/>
          <a:ea typeface="DejaVu Sans" charset="0"/>
          <a:cs typeface="DejaVu Sans" charset="0"/>
        </a:defRPr>
      </a:lvl9pPr>
    </p:titleStyle>
    <p:bodyStyle>
      <a:lvl1pPr marL="311045" indent="-311045" algn="l" defTabSz="414726" rtl="0" fontAlgn="base" hangingPunct="0">
        <a:lnSpc>
          <a:spcPct val="93000"/>
        </a:lnSpc>
        <a:spcBef>
          <a:spcPct val="0"/>
        </a:spcBef>
        <a:spcAft>
          <a:spcPts val="1293"/>
        </a:spcAft>
        <a:buClr>
          <a:srgbClr val="000000"/>
        </a:buClr>
        <a:buSzPct val="100000"/>
        <a:buFont typeface="Times New Roman" pitchFamily="16" charset="0"/>
        <a:defRPr sz="2900">
          <a:solidFill>
            <a:srgbClr val="000000"/>
          </a:solidFill>
          <a:latin typeface="+mn-lt"/>
          <a:ea typeface="+mn-ea"/>
          <a:cs typeface="+mn-cs"/>
        </a:defRPr>
      </a:lvl1pPr>
      <a:lvl2pPr marL="673930" indent="-259204" algn="l" defTabSz="414726" rtl="0" fontAlgn="base" hangingPunct="0">
        <a:lnSpc>
          <a:spcPct val="93000"/>
        </a:lnSpc>
        <a:spcBef>
          <a:spcPct val="0"/>
        </a:spcBef>
        <a:spcAft>
          <a:spcPts val="1032"/>
        </a:spcAft>
        <a:buClr>
          <a:srgbClr val="000000"/>
        </a:buClr>
        <a:buSzPct val="100000"/>
        <a:buFont typeface="Times New Roman" pitchFamily="16" charset="0"/>
        <a:defRPr sz="2500">
          <a:solidFill>
            <a:srgbClr val="000000"/>
          </a:solidFill>
          <a:latin typeface="+mn-lt"/>
          <a:ea typeface="+mn-ea"/>
          <a:cs typeface="+mn-cs"/>
        </a:defRPr>
      </a:lvl2pPr>
      <a:lvl3pPr marL="1036815" indent="-207363" algn="l" defTabSz="414726" rtl="0" fontAlgn="base" hangingPunct="0">
        <a:lnSpc>
          <a:spcPct val="93000"/>
        </a:lnSpc>
        <a:spcBef>
          <a:spcPct val="0"/>
        </a:spcBef>
        <a:spcAft>
          <a:spcPts val="771"/>
        </a:spcAft>
        <a:buClr>
          <a:srgbClr val="000000"/>
        </a:buClr>
        <a:buSzPct val="100000"/>
        <a:buFont typeface="Times New Roman" pitchFamily="16" charset="0"/>
        <a:defRPr sz="2200">
          <a:solidFill>
            <a:srgbClr val="000000"/>
          </a:solidFill>
          <a:latin typeface="+mn-lt"/>
          <a:ea typeface="+mn-ea"/>
          <a:cs typeface="+mn-cs"/>
        </a:defRPr>
      </a:lvl3pPr>
      <a:lvl4pPr marL="1451541" indent="-207363" algn="l" defTabSz="414726" rtl="0" fontAlgn="base" hangingPunct="0">
        <a:lnSpc>
          <a:spcPct val="93000"/>
        </a:lnSpc>
        <a:spcBef>
          <a:spcPct val="0"/>
        </a:spcBef>
        <a:spcAft>
          <a:spcPts val="522"/>
        </a:spcAft>
        <a:buClr>
          <a:srgbClr val="000000"/>
        </a:buClr>
        <a:buSzPct val="100000"/>
        <a:buFont typeface="Times New Roman" pitchFamily="16" charset="0"/>
        <a:defRPr sz="1800">
          <a:solidFill>
            <a:srgbClr val="000000"/>
          </a:solidFill>
          <a:latin typeface="+mn-lt"/>
          <a:ea typeface="+mn-ea"/>
          <a:cs typeface="+mn-cs"/>
        </a:defRPr>
      </a:lvl4pPr>
      <a:lvl5pPr marL="1866268" indent="-207363" algn="l" defTabSz="414726" rtl="0" fontAlgn="base" hangingPunct="0">
        <a:lnSpc>
          <a:spcPct val="93000"/>
        </a:lnSpc>
        <a:spcBef>
          <a:spcPct val="0"/>
        </a:spcBef>
        <a:spcAft>
          <a:spcPts val="261"/>
        </a:spcAft>
        <a:buClr>
          <a:srgbClr val="000000"/>
        </a:buClr>
        <a:buSzPct val="100000"/>
        <a:buFont typeface="Times New Roman" pitchFamily="16" charset="0"/>
        <a:defRPr sz="1800">
          <a:solidFill>
            <a:srgbClr val="000000"/>
          </a:solidFill>
          <a:latin typeface="+mn-lt"/>
          <a:ea typeface="+mn-ea"/>
          <a:cs typeface="+mn-cs"/>
        </a:defRPr>
      </a:lvl5pPr>
      <a:lvl6pPr marL="2280994" indent="-207363" algn="l" defTabSz="414726" rtl="0" fontAlgn="base" hangingPunct="0">
        <a:lnSpc>
          <a:spcPct val="93000"/>
        </a:lnSpc>
        <a:spcBef>
          <a:spcPct val="0"/>
        </a:spcBef>
        <a:spcAft>
          <a:spcPts val="261"/>
        </a:spcAft>
        <a:buClr>
          <a:srgbClr val="000000"/>
        </a:buClr>
        <a:buSzPct val="100000"/>
        <a:buFont typeface="Times New Roman" pitchFamily="16" charset="0"/>
        <a:defRPr sz="1800">
          <a:solidFill>
            <a:srgbClr val="000000"/>
          </a:solidFill>
          <a:latin typeface="+mn-lt"/>
          <a:ea typeface="+mn-ea"/>
          <a:cs typeface="+mn-cs"/>
        </a:defRPr>
      </a:lvl6pPr>
      <a:lvl7pPr marL="2695720" indent="-207363" algn="l" defTabSz="414726" rtl="0" fontAlgn="base" hangingPunct="0">
        <a:lnSpc>
          <a:spcPct val="93000"/>
        </a:lnSpc>
        <a:spcBef>
          <a:spcPct val="0"/>
        </a:spcBef>
        <a:spcAft>
          <a:spcPts val="261"/>
        </a:spcAft>
        <a:buClr>
          <a:srgbClr val="000000"/>
        </a:buClr>
        <a:buSzPct val="100000"/>
        <a:buFont typeface="Times New Roman" pitchFamily="16" charset="0"/>
        <a:defRPr sz="1800">
          <a:solidFill>
            <a:srgbClr val="000000"/>
          </a:solidFill>
          <a:latin typeface="+mn-lt"/>
          <a:ea typeface="+mn-ea"/>
          <a:cs typeface="+mn-cs"/>
        </a:defRPr>
      </a:lvl7pPr>
      <a:lvl8pPr marL="3110446" indent="-207363" algn="l" defTabSz="414726" rtl="0" fontAlgn="base" hangingPunct="0">
        <a:lnSpc>
          <a:spcPct val="93000"/>
        </a:lnSpc>
        <a:spcBef>
          <a:spcPct val="0"/>
        </a:spcBef>
        <a:spcAft>
          <a:spcPts val="261"/>
        </a:spcAft>
        <a:buClr>
          <a:srgbClr val="000000"/>
        </a:buClr>
        <a:buSzPct val="100000"/>
        <a:buFont typeface="Times New Roman" pitchFamily="16" charset="0"/>
        <a:defRPr sz="1800">
          <a:solidFill>
            <a:srgbClr val="000000"/>
          </a:solidFill>
          <a:latin typeface="+mn-lt"/>
          <a:ea typeface="+mn-ea"/>
          <a:cs typeface="+mn-cs"/>
        </a:defRPr>
      </a:lvl8pPr>
      <a:lvl9pPr marL="3525172" indent="-207363" algn="l" defTabSz="414726" rtl="0" fontAlgn="base" hangingPunct="0">
        <a:lnSpc>
          <a:spcPct val="93000"/>
        </a:lnSpc>
        <a:spcBef>
          <a:spcPct val="0"/>
        </a:spcBef>
        <a:spcAft>
          <a:spcPts val="261"/>
        </a:spcAft>
        <a:buClr>
          <a:srgbClr val="000000"/>
        </a:buClr>
        <a:buSzPct val="100000"/>
        <a:buFont typeface="Times New Roman" pitchFamily="16" charset="0"/>
        <a:defRPr sz="18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29452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14726" algn="l" defTabSz="829452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29452" algn="l" defTabSz="829452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44178" algn="l" defTabSz="829452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658904" algn="l" defTabSz="829452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73631" algn="l" defTabSz="829452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488357" algn="l" defTabSz="829452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903083" algn="l" defTabSz="829452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317809" algn="l" defTabSz="829452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914400"/>
              <a:t>3/13/2013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91440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0159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1" r:id="rId1"/>
    <p:sldLayoutId id="2147483942" r:id="rId2"/>
    <p:sldLayoutId id="2147483943" r:id="rId3"/>
    <p:sldLayoutId id="2147483944" r:id="rId4"/>
    <p:sldLayoutId id="2147483945" r:id="rId5"/>
    <p:sldLayoutId id="2147483946" r:id="rId6"/>
    <p:sldLayoutId id="2147483947" r:id="rId7"/>
    <p:sldLayoutId id="2147483948" r:id="rId8"/>
    <p:sldLayoutId id="2147483949" r:id="rId9"/>
    <p:sldLayoutId id="2147483950" r:id="rId10"/>
    <p:sldLayoutId id="214748395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smtClean="0">
                <a:latin typeface="Arial" charset="0"/>
              </a:defRPr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smtClean="0">
                <a:latin typeface="Arial" charset="0"/>
              </a:defRPr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smtClean="0">
                <a:latin typeface="Arial" charset="0"/>
              </a:defRPr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fld id="{0BEAF1B3-FB9A-44F8-BF37-16D02C4ED1FA}" type="slidenum">
              <a:rPr lang="en-US">
                <a:solidFill>
                  <a:srgbClr val="000000"/>
                </a:solidFill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06297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9" r:id="rId1"/>
    <p:sldLayoutId id="2147483980" r:id="rId2"/>
    <p:sldLayoutId id="2147483981" r:id="rId3"/>
    <p:sldLayoutId id="2147483982" r:id="rId4"/>
    <p:sldLayoutId id="2147483983" r:id="rId5"/>
    <p:sldLayoutId id="2147483984" r:id="rId6"/>
    <p:sldLayoutId id="2147483985" r:id="rId7"/>
    <p:sldLayoutId id="2147483986" r:id="rId8"/>
    <p:sldLayoutId id="2147483987" r:id="rId9"/>
    <p:sldLayoutId id="2147483988" r:id="rId10"/>
    <p:sldLayoutId id="214748398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76200"/>
            <a:ext cx="77724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914400"/>
            <a:ext cx="777240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400" b="0">
                <a:solidFill>
                  <a:srgbClr val="000000"/>
                </a:solidFill>
                <a:latin typeface="Times New Roman" pitchFamily="18" charset="0"/>
              </a:defRPr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defRPr sz="1400" b="0">
                <a:solidFill>
                  <a:srgbClr val="000000"/>
                </a:solidFill>
                <a:latin typeface="Times New Roman" pitchFamily="18" charset="0"/>
              </a:defRPr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400" b="0">
                <a:solidFill>
                  <a:srgbClr val="000000"/>
                </a:solidFill>
                <a:latin typeface="Times New Roman" pitchFamily="18" charset="0"/>
              </a:defRPr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fld id="{6FB1D190-F0A8-4BB2-9566-41A732BBF196}" type="slidenum">
              <a:rPr lang="en-US"/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  <p:sp>
        <p:nvSpPr>
          <p:cNvPr id="1031" name="Line 7"/>
          <p:cNvSpPr>
            <a:spLocks noChangeShapeType="1"/>
          </p:cNvSpPr>
          <p:nvPr/>
        </p:nvSpPr>
        <p:spPr bwMode="auto">
          <a:xfrm>
            <a:off x="685800" y="838200"/>
            <a:ext cx="7772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400" b="1">
              <a:solidFill>
                <a:srgbClr val="000000"/>
              </a:solidFill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9628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91" r:id="rId1"/>
    <p:sldLayoutId id="2147483992" r:id="rId2"/>
    <p:sldLayoutId id="2147483993" r:id="rId3"/>
    <p:sldLayoutId id="2147483994" r:id="rId4"/>
    <p:sldLayoutId id="2147483995" r:id="rId5"/>
    <p:sldLayoutId id="2147483996" r:id="rId6"/>
    <p:sldLayoutId id="2147483997" r:id="rId7"/>
    <p:sldLayoutId id="2147483998" r:id="rId8"/>
    <p:sldLayoutId id="2147483999" r:id="rId9"/>
    <p:sldLayoutId id="2147484000" r:id="rId10"/>
    <p:sldLayoutId id="2147484001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pitchFamily="34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pitchFamily="34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pitchFamily="34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pitchFamily="34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46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8.png"/><Relationship Id="rId4" Type="http://schemas.openxmlformats.org/officeDocument/2006/relationships/oleObject" Target="../embeddings/oleObject1.bin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46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9.png"/><Relationship Id="rId4" Type="http://schemas.openxmlformats.org/officeDocument/2006/relationships/oleObject" Target="../embeddings/oleObject2.bin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46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20.png"/><Relationship Id="rId4" Type="http://schemas.openxmlformats.org/officeDocument/2006/relationships/oleObject" Target="../embeddings/oleObject3.bin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0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7" Type="http://schemas.openxmlformats.org/officeDocument/2006/relationships/image" Target="../media/image26.wmf"/><Relationship Id="rId2" Type="http://schemas.openxmlformats.org/officeDocument/2006/relationships/slideLayout" Target="../slideLayouts/slideLayout48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5.bin"/><Relationship Id="rId5" Type="http://schemas.openxmlformats.org/officeDocument/2006/relationships/image" Target="../media/image25.wmf"/><Relationship Id="rId4" Type="http://schemas.openxmlformats.org/officeDocument/2006/relationships/oleObject" Target="../embeddings/oleObject4.bin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w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9.xml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w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9.xml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.ubc.ca/~lowe/papers/ijcv04.pdf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9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7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jpe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jpeg"/><Relationship Id="rId10" Type="http://schemas.openxmlformats.org/officeDocument/2006/relationships/image" Target="../media/image11.png"/><Relationship Id="rId4" Type="http://schemas.openxmlformats.org/officeDocument/2006/relationships/image" Target="../media/image5.jpeg"/><Relationship Id="rId9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Recognizing Object Instances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733800"/>
            <a:ext cx="6400800" cy="1752600"/>
          </a:xfrm>
        </p:spPr>
        <p:txBody>
          <a:bodyPr>
            <a:normAutofit/>
          </a:bodyPr>
          <a:lstStyle/>
          <a:p>
            <a:r>
              <a:rPr lang="en-US" sz="1600" dirty="0"/>
              <a:t>Slides adapted from Kristen </a:t>
            </a:r>
            <a:r>
              <a:rPr lang="en-US" sz="1600" dirty="0" err="1"/>
              <a:t>Grauman</a:t>
            </a:r>
            <a:r>
              <a:rPr lang="en-US" sz="1600" dirty="0"/>
              <a:t>, Lana </a:t>
            </a:r>
            <a:r>
              <a:rPr lang="en-US" sz="1600" dirty="0" err="1"/>
              <a:t>Lazebnik</a:t>
            </a:r>
            <a:r>
              <a:rPr lang="en-US" sz="1600" dirty="0"/>
              <a:t>, </a:t>
            </a:r>
            <a:r>
              <a:rPr lang="en-US" sz="1600" dirty="0" smtClean="0"/>
              <a:t>and </a:t>
            </a:r>
            <a:r>
              <a:rPr lang="en-US" sz="1600" dirty="0" err="1"/>
              <a:t>Ondrej</a:t>
            </a:r>
            <a:r>
              <a:rPr lang="en-US" sz="1600" dirty="0"/>
              <a:t> Chum</a:t>
            </a:r>
          </a:p>
        </p:txBody>
      </p:sp>
    </p:spTree>
    <p:extLst>
      <p:ext uri="{BB962C8B-B14F-4D97-AF65-F5344CB8AC3E}">
        <p14:creationId xmlns:p14="http://schemas.microsoft.com/office/powerpoint/2010/main" val="4202349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0851" y="76200"/>
            <a:ext cx="8229600" cy="1143000"/>
          </a:xfrm>
        </p:spPr>
        <p:txBody>
          <a:bodyPr>
            <a:normAutofit/>
          </a:bodyPr>
          <a:lstStyle/>
          <a:p>
            <a:r>
              <a:rPr lang="en-US" sz="3800" dirty="0" smtClean="0">
                <a:latin typeface="Arial" pitchFamily="34" charset="0"/>
                <a:cs typeface="Arial" pitchFamily="34" charset="0"/>
              </a:rPr>
              <a:t>Spatial Verification</a:t>
            </a:r>
            <a:endParaRPr lang="en-US" sz="38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7169" y="2192328"/>
            <a:ext cx="4033837" cy="22860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65651" y="2000240"/>
            <a:ext cx="4421188" cy="27813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381000" y="5649036"/>
            <a:ext cx="8781450" cy="523164"/>
          </a:xfrm>
          <a:prstGeom prst="rect">
            <a:avLst/>
          </a:prstGeom>
          <a:noFill/>
        </p:spPr>
        <p:txBody>
          <a:bodyPr wrap="none" lIns="91380" tIns="45692" rIns="91380" bIns="45692" rtlCol="0">
            <a:spAutoFit/>
          </a:bodyPr>
          <a:lstStyle/>
          <a:p>
            <a:r>
              <a:rPr lang="en-US" sz="28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Both image pairs have many visual words in </a:t>
            </a:r>
            <a:r>
              <a:rPr lang="en-US" sz="280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common.</a:t>
            </a:r>
            <a:endParaRPr lang="en-US" sz="2800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81000" y="2221468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Query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953000" y="2209800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Query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981200" y="4477660"/>
            <a:ext cx="259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DB image with high </a:t>
            </a:r>
            <a:r>
              <a:rPr lang="en-US" dirty="0" err="1" smtClean="0"/>
              <a:t>BoW</a:t>
            </a:r>
            <a:r>
              <a:rPr lang="en-US" dirty="0" smtClean="0"/>
              <a:t> similarity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629400" y="4763869"/>
            <a:ext cx="259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DB image with high </a:t>
            </a:r>
            <a:r>
              <a:rPr lang="en-US" dirty="0" err="1" smtClean="0"/>
              <a:t>BoW</a:t>
            </a:r>
            <a:r>
              <a:rPr lang="en-US" dirty="0" smtClean="0"/>
              <a:t> similarity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3571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65651" y="2000240"/>
            <a:ext cx="4421188" cy="27813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7169" y="2192328"/>
            <a:ext cx="4033837" cy="22860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533400" y="5725236"/>
            <a:ext cx="10288287" cy="523164"/>
          </a:xfrm>
          <a:prstGeom prst="rect">
            <a:avLst/>
          </a:prstGeom>
          <a:noFill/>
        </p:spPr>
        <p:txBody>
          <a:bodyPr wrap="square" lIns="91380" tIns="45692" rIns="91380" bIns="45692" rtlCol="0">
            <a:spAutoFit/>
          </a:bodyPr>
          <a:lstStyle/>
          <a:p>
            <a:r>
              <a:rPr lang="en-US" sz="28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Only some of the </a:t>
            </a:r>
            <a:r>
              <a:rPr lang="en-US" sz="280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matches are </a:t>
            </a:r>
            <a:r>
              <a:rPr lang="en-US" sz="28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mutually consistent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81000" y="2221468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Query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953000" y="2209800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Query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981200" y="4477660"/>
            <a:ext cx="259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DB image with high </a:t>
            </a:r>
            <a:r>
              <a:rPr lang="en-US" dirty="0" err="1" smtClean="0"/>
              <a:t>BoW</a:t>
            </a:r>
            <a:r>
              <a:rPr lang="en-US" dirty="0" smtClean="0"/>
              <a:t> similarity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629400" y="4763869"/>
            <a:ext cx="259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DB image with high </a:t>
            </a:r>
            <a:r>
              <a:rPr lang="en-US" dirty="0" err="1" smtClean="0"/>
              <a:t>BoW</a:t>
            </a:r>
            <a:r>
              <a:rPr lang="en-US" dirty="0" smtClean="0"/>
              <a:t> similarity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Spatial Verification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6583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800" dirty="0" smtClean="0">
                <a:latin typeface="Arial" pitchFamily="34" charset="0"/>
                <a:cs typeface="Arial" pitchFamily="34" charset="0"/>
              </a:rPr>
              <a:t>Spatial Verification: Generalized</a:t>
            </a:r>
            <a:r>
              <a:rPr lang="en-US" sz="3800" baseline="0" dirty="0" smtClean="0">
                <a:latin typeface="Arial" pitchFamily="34" charset="0"/>
                <a:cs typeface="Arial" pitchFamily="34" charset="0"/>
              </a:rPr>
              <a:t> Hough Transform</a:t>
            </a:r>
            <a:endParaRPr lang="en-US" sz="3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3"/>
            <a:ext cx="8229600" cy="4952997"/>
          </a:xfrm>
        </p:spPr>
        <p:txBody>
          <a:bodyPr>
            <a:normAutofit/>
          </a:bodyPr>
          <a:lstStyle/>
          <a:p>
            <a:r>
              <a:rPr lang="en-US" sz="2800" dirty="0" smtClean="0">
                <a:latin typeface="Arial" pitchFamily="34" charset="0"/>
                <a:cs typeface="Arial" pitchFamily="34" charset="0"/>
              </a:rPr>
              <a:t>Generalized Hough Transform</a:t>
            </a:r>
          </a:p>
          <a:p>
            <a:pPr lvl="1"/>
            <a:r>
              <a:rPr lang="en-US" sz="2400" dirty="0" smtClean="0">
                <a:latin typeface="Arial" pitchFamily="34" charset="0"/>
                <a:cs typeface="Arial" pitchFamily="34" charset="0"/>
              </a:rPr>
              <a:t>Let each matched feature cast a vote on location, scale, orientation of the model object </a:t>
            </a:r>
          </a:p>
          <a:p>
            <a:pPr lvl="1"/>
            <a:r>
              <a:rPr lang="en-US" sz="2400" dirty="0" smtClean="0">
                <a:latin typeface="Arial" pitchFamily="34" charset="0"/>
                <a:cs typeface="Arial" pitchFamily="34" charset="0"/>
              </a:rPr>
              <a:t>Verify parameters with enough votes</a:t>
            </a:r>
          </a:p>
          <a:p>
            <a:pPr lvl="1"/>
            <a:endParaRPr lang="en-US" sz="2400" dirty="0">
              <a:latin typeface="Arial" pitchFamily="34" charset="0"/>
              <a:cs typeface="Arial" pitchFamily="34" charset="0"/>
            </a:endParaRPr>
          </a:p>
          <a:p>
            <a:r>
              <a:rPr lang="en-US" dirty="0" smtClean="0">
                <a:latin typeface="Arial" pitchFamily="34" charset="0"/>
                <a:cs typeface="Arial" pitchFamily="34" charset="0"/>
              </a:rPr>
              <a:t>Let’s quickly review Hough Transform…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567318" y="6550223"/>
            <a:ext cx="21100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Kristen </a:t>
            </a:r>
            <a:r>
              <a:rPr lang="en-US" sz="1400" dirty="0" err="1" smtClean="0"/>
              <a:t>Grauman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814971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 Detection: Hough Transform</a:t>
            </a:r>
            <a:endParaRPr lang="en-US" dirty="0" smtClean="0"/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Char char="•"/>
            </a:pPr>
            <a:r>
              <a:rPr lang="en-US" dirty="0" smtClean="0"/>
              <a:t>Let each feature vote for all the models that are compatible with it</a:t>
            </a:r>
          </a:p>
          <a:p>
            <a:pPr>
              <a:buFontTx/>
              <a:buChar char="•"/>
            </a:pPr>
            <a:r>
              <a:rPr lang="en-US" dirty="0" smtClean="0"/>
              <a:t>Hopefully the noise features will not vote consistently for any single model</a:t>
            </a:r>
          </a:p>
          <a:p>
            <a:pPr>
              <a:buFontTx/>
              <a:buChar char="•"/>
            </a:pPr>
            <a:r>
              <a:rPr lang="en-US" dirty="0" smtClean="0"/>
              <a:t>Missing data doesn’t matter as long as there are enough features remaining to agree on a good model</a:t>
            </a:r>
          </a:p>
        </p:txBody>
      </p:sp>
    </p:spTree>
    <p:extLst>
      <p:ext uri="{BB962C8B-B14F-4D97-AF65-F5344CB8AC3E}">
        <p14:creationId xmlns:p14="http://schemas.microsoft.com/office/powerpoint/2010/main" val="503137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9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Parameter space representation</a:t>
            </a:r>
          </a:p>
        </p:txBody>
      </p:sp>
      <p:sp>
        <p:nvSpPr>
          <p:cNvPr id="1028" name="Rectangle 14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Char char="•"/>
            </a:pPr>
            <a:r>
              <a:rPr lang="en-US" dirty="0" smtClean="0"/>
              <a:t>A line in the image corresponds to a point in Hough space</a:t>
            </a:r>
          </a:p>
        </p:txBody>
      </p:sp>
      <p:graphicFrame>
        <p:nvGraphicFramePr>
          <p:cNvPr id="1026" name="Object 11"/>
          <p:cNvGraphicFramePr>
            <a:graphicFrameLocks noGrp="1" noChangeAspect="1"/>
          </p:cNvGraphicFramePr>
          <p:nvPr>
            <p:ph sz="half" idx="4294967295"/>
          </p:nvPr>
        </p:nvGraphicFramePr>
        <p:xfrm>
          <a:off x="685800" y="3027363"/>
          <a:ext cx="7315200" cy="2535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89" name="Image" r:id="rId4" imgW="10552381" imgH="3657143" progId="Photoshop.Image.10">
                  <p:embed/>
                </p:oleObj>
              </mc:Choice>
              <mc:Fallback>
                <p:oleObj name="Image" r:id="rId4" imgW="10552381" imgH="3657143" progId="Photoshop.Image.10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" y="3027363"/>
                        <a:ext cx="7315200" cy="25352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9" name="Text Box 15"/>
          <p:cNvSpPr txBox="1">
            <a:spLocks noChangeArrowheads="1"/>
          </p:cNvSpPr>
          <p:nvPr/>
        </p:nvSpPr>
        <p:spPr bwMode="auto">
          <a:xfrm>
            <a:off x="1295400" y="2570163"/>
            <a:ext cx="163671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b="0"/>
              <a:t>Image space</a:t>
            </a:r>
          </a:p>
        </p:txBody>
      </p:sp>
      <p:sp>
        <p:nvSpPr>
          <p:cNvPr id="1030" name="Text Box 16"/>
          <p:cNvSpPr txBox="1">
            <a:spLocks noChangeArrowheads="1"/>
          </p:cNvSpPr>
          <p:nvPr/>
        </p:nvSpPr>
        <p:spPr bwMode="auto">
          <a:xfrm>
            <a:off x="5475288" y="2570163"/>
            <a:ext cx="2906712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b="0" dirty="0"/>
              <a:t>Hough parameter space</a:t>
            </a:r>
          </a:p>
        </p:txBody>
      </p:sp>
    </p:spTree>
    <p:extLst>
      <p:ext uri="{BB962C8B-B14F-4D97-AF65-F5344CB8AC3E}">
        <p14:creationId xmlns:p14="http://schemas.microsoft.com/office/powerpoint/2010/main" val="280658541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Parameter space representation</a:t>
            </a:r>
          </a:p>
        </p:txBody>
      </p:sp>
      <p:sp>
        <p:nvSpPr>
          <p:cNvPr id="205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295400"/>
            <a:ext cx="8153400" cy="2057400"/>
          </a:xfrm>
        </p:spPr>
        <p:txBody>
          <a:bodyPr>
            <a:normAutofit/>
          </a:bodyPr>
          <a:lstStyle/>
          <a:p>
            <a:pPr>
              <a:buFontTx/>
              <a:buChar char="•"/>
            </a:pPr>
            <a:r>
              <a:rPr lang="en-US" dirty="0" smtClean="0"/>
              <a:t>A point (x</a:t>
            </a:r>
            <a:r>
              <a:rPr lang="en-US" baseline="-25000" dirty="0" smtClean="0"/>
              <a:t>0</a:t>
            </a:r>
            <a:r>
              <a:rPr lang="en-US" dirty="0" smtClean="0"/>
              <a:t>, y</a:t>
            </a:r>
            <a:r>
              <a:rPr lang="en-US" baseline="-25000" dirty="0" smtClean="0"/>
              <a:t>0</a:t>
            </a:r>
            <a:r>
              <a:rPr lang="en-US" dirty="0" smtClean="0"/>
              <a:t>) in the image space maps to a line in the Hough space</a:t>
            </a:r>
          </a:p>
          <a:p>
            <a:pPr lvl="1"/>
            <a:r>
              <a:rPr lang="en-US" dirty="0" smtClean="0"/>
              <a:t>Specifically: the solutions of b = –x</a:t>
            </a:r>
            <a:r>
              <a:rPr lang="en-US" baseline="-25000" dirty="0" smtClean="0"/>
              <a:t>0</a:t>
            </a:r>
            <a:r>
              <a:rPr lang="en-US" dirty="0" smtClean="0"/>
              <a:t>m + y</a:t>
            </a:r>
            <a:r>
              <a:rPr lang="en-US" baseline="-25000" dirty="0" smtClean="0"/>
              <a:t>0</a:t>
            </a:r>
            <a:endParaRPr lang="en-US" dirty="0" smtClean="0"/>
          </a:p>
          <a:p>
            <a:pPr>
              <a:buFontTx/>
              <a:buChar char="•"/>
            </a:pPr>
            <a:endParaRPr lang="en-US" dirty="0" smtClean="0"/>
          </a:p>
        </p:txBody>
      </p:sp>
      <p:graphicFrame>
        <p:nvGraphicFramePr>
          <p:cNvPr id="2050" name="Object 4"/>
          <p:cNvGraphicFramePr>
            <a:graphicFrameLocks noGrp="1" noChangeAspect="1"/>
          </p:cNvGraphicFramePr>
          <p:nvPr>
            <p:ph idx="4294967295"/>
          </p:nvPr>
        </p:nvGraphicFramePr>
        <p:xfrm>
          <a:off x="533400" y="3721100"/>
          <a:ext cx="7772400" cy="2603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13" name="Image" r:id="rId4" imgW="10882540" imgH="3644444" progId="Photoshop.Image.10">
                  <p:embed/>
                </p:oleObj>
              </mc:Choice>
              <mc:Fallback>
                <p:oleObj name="Image" r:id="rId4" imgW="10882540" imgH="3644444" progId="Photoshop.Image.10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3721100"/>
                        <a:ext cx="7772400" cy="2603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53" name="Text Box 5"/>
          <p:cNvSpPr txBox="1">
            <a:spLocks noChangeArrowheads="1"/>
          </p:cNvSpPr>
          <p:nvPr/>
        </p:nvSpPr>
        <p:spPr bwMode="auto">
          <a:xfrm>
            <a:off x="1295400" y="3276600"/>
            <a:ext cx="163671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b="0"/>
              <a:t>Image space</a:t>
            </a:r>
          </a:p>
        </p:txBody>
      </p:sp>
      <p:sp>
        <p:nvSpPr>
          <p:cNvPr id="2054" name="Text Box 6"/>
          <p:cNvSpPr txBox="1">
            <a:spLocks noChangeArrowheads="1"/>
          </p:cNvSpPr>
          <p:nvPr/>
        </p:nvSpPr>
        <p:spPr bwMode="auto">
          <a:xfrm>
            <a:off x="5562600" y="3276600"/>
            <a:ext cx="290671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b="0"/>
              <a:t>Hough parameter space</a:t>
            </a:r>
          </a:p>
        </p:txBody>
      </p:sp>
    </p:spTree>
    <p:extLst>
      <p:ext uri="{BB962C8B-B14F-4D97-AF65-F5344CB8AC3E}">
        <p14:creationId xmlns:p14="http://schemas.microsoft.com/office/powerpoint/2010/main" val="275767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Parameter space representation</a:t>
            </a:r>
          </a:p>
        </p:txBody>
      </p:sp>
      <p:sp>
        <p:nvSpPr>
          <p:cNvPr id="41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295400"/>
            <a:ext cx="7924800" cy="1828800"/>
          </a:xfrm>
        </p:spPr>
        <p:txBody>
          <a:bodyPr>
            <a:normAutofit lnSpcReduction="10000"/>
          </a:bodyPr>
          <a:lstStyle/>
          <a:p>
            <a:pPr>
              <a:buFontTx/>
              <a:buChar char="•"/>
            </a:pPr>
            <a:r>
              <a:rPr lang="en-US" dirty="0" smtClean="0"/>
              <a:t>Where is the line that contains both (x</a:t>
            </a:r>
            <a:r>
              <a:rPr lang="en-US" baseline="-25000" dirty="0" smtClean="0"/>
              <a:t>0</a:t>
            </a:r>
            <a:r>
              <a:rPr lang="en-US" dirty="0" smtClean="0"/>
              <a:t>, y</a:t>
            </a:r>
            <a:r>
              <a:rPr lang="en-US" baseline="-25000" dirty="0" smtClean="0"/>
              <a:t>0</a:t>
            </a:r>
            <a:r>
              <a:rPr lang="en-US" dirty="0" smtClean="0"/>
              <a:t>) and (x</a:t>
            </a:r>
            <a:r>
              <a:rPr lang="en-US" baseline="-25000" dirty="0" smtClean="0"/>
              <a:t>1</a:t>
            </a:r>
            <a:r>
              <a:rPr lang="en-US" dirty="0" smtClean="0"/>
              <a:t>, y</a:t>
            </a:r>
            <a:r>
              <a:rPr lang="en-US" baseline="-25000" dirty="0" smtClean="0"/>
              <a:t>1</a:t>
            </a:r>
            <a:r>
              <a:rPr lang="en-US" dirty="0" smtClean="0"/>
              <a:t>)?</a:t>
            </a:r>
          </a:p>
          <a:p>
            <a:pPr marL="742950" lvl="2" indent="-342900">
              <a:buFontTx/>
              <a:buChar char="•"/>
            </a:pPr>
            <a:r>
              <a:rPr lang="en-US" dirty="0" smtClean="0"/>
              <a:t>It is the intersection of the lines b = –x</a:t>
            </a:r>
            <a:r>
              <a:rPr lang="en-US" baseline="-25000" dirty="0" smtClean="0"/>
              <a:t>0</a:t>
            </a:r>
            <a:r>
              <a:rPr lang="en-US" dirty="0" smtClean="0"/>
              <a:t>m + y</a:t>
            </a:r>
            <a:r>
              <a:rPr lang="en-US" baseline="-25000" dirty="0" smtClean="0"/>
              <a:t>0 </a:t>
            </a:r>
            <a:r>
              <a:rPr lang="en-US" dirty="0" smtClean="0"/>
              <a:t>and </a:t>
            </a:r>
            <a:br>
              <a:rPr lang="en-US" dirty="0" smtClean="0"/>
            </a:br>
            <a:r>
              <a:rPr lang="en-US" dirty="0" smtClean="0"/>
              <a:t>b = –x</a:t>
            </a:r>
            <a:r>
              <a:rPr lang="en-US" baseline="-25000" dirty="0" smtClean="0"/>
              <a:t>1</a:t>
            </a:r>
            <a:r>
              <a:rPr lang="en-US" dirty="0" smtClean="0"/>
              <a:t>m + y</a:t>
            </a:r>
            <a:r>
              <a:rPr lang="en-US" baseline="-25000" dirty="0" smtClean="0"/>
              <a:t>1</a:t>
            </a:r>
            <a:r>
              <a:rPr lang="en-US" dirty="0" smtClean="0"/>
              <a:t> </a:t>
            </a:r>
          </a:p>
          <a:p>
            <a:pPr>
              <a:buFontTx/>
              <a:buChar char="•"/>
            </a:pPr>
            <a:endParaRPr lang="en-US" dirty="0" smtClean="0"/>
          </a:p>
        </p:txBody>
      </p:sp>
      <p:graphicFrame>
        <p:nvGraphicFramePr>
          <p:cNvPr id="4098" name="Object 4"/>
          <p:cNvGraphicFramePr>
            <a:graphicFrameLocks noGrp="1" noChangeAspect="1"/>
          </p:cNvGraphicFramePr>
          <p:nvPr>
            <p:ph idx="4294967295"/>
          </p:nvPr>
        </p:nvGraphicFramePr>
        <p:xfrm>
          <a:off x="528638" y="3643313"/>
          <a:ext cx="7777162" cy="2605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37" name="Image" r:id="rId4" imgW="10971429" imgH="3758730" progId="Photoshop.Image.10">
                  <p:embed/>
                </p:oleObj>
              </mc:Choice>
              <mc:Fallback>
                <p:oleObj name="Image" r:id="rId4" imgW="10971429" imgH="3758730" progId="Photoshop.Image.10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8638" y="3643313"/>
                        <a:ext cx="7777162" cy="26050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01" name="Text Box 5"/>
          <p:cNvSpPr txBox="1">
            <a:spLocks noChangeArrowheads="1"/>
          </p:cNvSpPr>
          <p:nvPr/>
        </p:nvSpPr>
        <p:spPr bwMode="auto">
          <a:xfrm>
            <a:off x="1295400" y="3203575"/>
            <a:ext cx="163671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b="0"/>
              <a:t>Image space</a:t>
            </a:r>
          </a:p>
        </p:txBody>
      </p:sp>
      <p:sp>
        <p:nvSpPr>
          <p:cNvPr id="4102" name="Text Box 6"/>
          <p:cNvSpPr txBox="1">
            <a:spLocks noChangeArrowheads="1"/>
          </p:cNvSpPr>
          <p:nvPr/>
        </p:nvSpPr>
        <p:spPr bwMode="auto">
          <a:xfrm>
            <a:off x="5562600" y="3203575"/>
            <a:ext cx="290671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b="0"/>
              <a:t>Hough parameter space</a:t>
            </a:r>
          </a:p>
        </p:txBody>
      </p:sp>
      <p:sp>
        <p:nvSpPr>
          <p:cNvPr id="4103" name="Rectangle 7"/>
          <p:cNvSpPr>
            <a:spLocks noChangeArrowheads="1"/>
          </p:cNvSpPr>
          <p:nvPr/>
        </p:nvSpPr>
        <p:spPr bwMode="auto">
          <a:xfrm>
            <a:off x="1447800" y="4575175"/>
            <a:ext cx="860425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 b="0"/>
              <a:t>(</a:t>
            </a:r>
            <a:r>
              <a:rPr lang="en-US" sz="1800" b="0" i="1"/>
              <a:t>x</a:t>
            </a:r>
            <a:r>
              <a:rPr lang="en-US" sz="1800" b="0" baseline="-25000"/>
              <a:t>0</a:t>
            </a:r>
            <a:r>
              <a:rPr lang="en-US" sz="1800" b="0"/>
              <a:t>, </a:t>
            </a:r>
            <a:r>
              <a:rPr lang="en-US" sz="1800" b="0" i="1"/>
              <a:t>y</a:t>
            </a:r>
            <a:r>
              <a:rPr lang="en-US" sz="1800" b="0" baseline="-25000"/>
              <a:t>0</a:t>
            </a:r>
            <a:r>
              <a:rPr lang="en-US" sz="1800" b="0"/>
              <a:t>)</a:t>
            </a:r>
          </a:p>
        </p:txBody>
      </p:sp>
      <p:sp>
        <p:nvSpPr>
          <p:cNvPr id="4104" name="Rectangle 8"/>
          <p:cNvSpPr>
            <a:spLocks noChangeArrowheads="1"/>
          </p:cNvSpPr>
          <p:nvPr/>
        </p:nvSpPr>
        <p:spPr bwMode="auto">
          <a:xfrm>
            <a:off x="2339975" y="3979863"/>
            <a:ext cx="860425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 b="0"/>
              <a:t>(</a:t>
            </a:r>
            <a:r>
              <a:rPr lang="en-US" sz="1800" b="0" i="1"/>
              <a:t>x</a:t>
            </a:r>
            <a:r>
              <a:rPr lang="en-US" sz="1800" b="0" baseline="-25000"/>
              <a:t>1</a:t>
            </a:r>
            <a:r>
              <a:rPr lang="en-US" sz="1800" b="0"/>
              <a:t>, </a:t>
            </a:r>
            <a:r>
              <a:rPr lang="en-US" sz="1800" b="0" i="1"/>
              <a:t>y</a:t>
            </a:r>
            <a:r>
              <a:rPr lang="en-US" sz="1800" b="0" baseline="-25000"/>
              <a:t>1</a:t>
            </a:r>
            <a:r>
              <a:rPr lang="en-US" sz="1800" b="0"/>
              <a:t>)</a:t>
            </a:r>
          </a:p>
        </p:txBody>
      </p:sp>
      <p:sp>
        <p:nvSpPr>
          <p:cNvPr id="4105" name="Rectangle 9"/>
          <p:cNvSpPr>
            <a:spLocks noChangeArrowheads="1"/>
          </p:cNvSpPr>
          <p:nvPr/>
        </p:nvSpPr>
        <p:spPr bwMode="auto">
          <a:xfrm>
            <a:off x="6629400" y="5260975"/>
            <a:ext cx="1546225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 b="0" i="1"/>
              <a:t>b</a:t>
            </a:r>
            <a:r>
              <a:rPr lang="en-US" sz="1800" b="0"/>
              <a:t> = –</a:t>
            </a:r>
            <a:r>
              <a:rPr lang="en-US" sz="1800" b="0" i="1"/>
              <a:t>x</a:t>
            </a:r>
            <a:r>
              <a:rPr lang="en-US" sz="1800" b="0" baseline="-25000"/>
              <a:t>1</a:t>
            </a:r>
            <a:r>
              <a:rPr lang="en-US" sz="1800" b="0" i="1"/>
              <a:t>m</a:t>
            </a:r>
            <a:r>
              <a:rPr lang="en-US" sz="1800" b="0"/>
              <a:t> + </a:t>
            </a:r>
            <a:r>
              <a:rPr lang="en-US" sz="1800" b="0" i="1"/>
              <a:t>y</a:t>
            </a:r>
            <a:r>
              <a:rPr lang="en-US" sz="1800" b="0" baseline="-25000"/>
              <a:t>1</a:t>
            </a:r>
          </a:p>
        </p:txBody>
      </p:sp>
      <p:sp>
        <p:nvSpPr>
          <p:cNvPr id="4106" name="Oval 10"/>
          <p:cNvSpPr>
            <a:spLocks noChangeArrowheads="1"/>
          </p:cNvSpPr>
          <p:nvPr/>
        </p:nvSpPr>
        <p:spPr bwMode="auto">
          <a:xfrm>
            <a:off x="6781800" y="4879975"/>
            <a:ext cx="76200" cy="76200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515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" name="Table 22"/>
          <p:cNvGraphicFramePr>
            <a:graphicFrameLocks noGrp="1"/>
          </p:cNvGraphicFramePr>
          <p:nvPr/>
        </p:nvGraphicFramePr>
        <p:xfrm>
          <a:off x="7162800" y="3931920"/>
          <a:ext cx="1666240" cy="170688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</a:tblGrid>
              <a:tr h="0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Hough Transform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Points which lie on the same line in image space will have lines which intersect at a point in Hough space</a:t>
            </a:r>
          </a:p>
          <a:p>
            <a:pPr lvl="1"/>
            <a:r>
              <a:rPr lang="en-US" dirty="0" smtClean="0"/>
              <a:t>So, to find </a:t>
            </a:r>
            <a:r>
              <a:rPr lang="en-US" b="1" i="1" dirty="0" smtClean="0"/>
              <a:t>image line(s)</a:t>
            </a:r>
            <a:r>
              <a:rPr lang="en-US" dirty="0" smtClean="0"/>
              <a:t>, we find the </a:t>
            </a:r>
            <a:r>
              <a:rPr lang="en-US" b="1" i="1" dirty="0" smtClean="0"/>
              <a:t>point(s)</a:t>
            </a:r>
            <a:r>
              <a:rPr lang="en-US" dirty="0" smtClean="0"/>
              <a:t> in Hough space where multiple Hough lines intersect.</a:t>
            </a:r>
          </a:p>
          <a:p>
            <a:pPr lvl="1"/>
            <a:r>
              <a:rPr lang="en-US" dirty="0" smtClean="0"/>
              <a:t>If the points don’t lie </a:t>
            </a:r>
            <a:r>
              <a:rPr lang="en-US" i="1" dirty="0" smtClean="0"/>
              <a:t>exactly</a:t>
            </a:r>
            <a:r>
              <a:rPr lang="en-US" dirty="0" smtClean="0"/>
              <a:t> on </a:t>
            </a:r>
            <a:br>
              <a:rPr lang="en-US" dirty="0" smtClean="0"/>
            </a:br>
            <a:r>
              <a:rPr lang="en-US" dirty="0" smtClean="0"/>
              <a:t>the same line in image space, the </a:t>
            </a:r>
            <a:br>
              <a:rPr lang="en-US" dirty="0" smtClean="0"/>
            </a:br>
            <a:r>
              <a:rPr lang="en-US" dirty="0" smtClean="0"/>
              <a:t>lines in Hough space won’t intersect</a:t>
            </a:r>
          </a:p>
          <a:p>
            <a:pPr lvl="1"/>
            <a:r>
              <a:rPr lang="en-US" dirty="0" smtClean="0"/>
              <a:t>We can count intersections if they are </a:t>
            </a:r>
            <a:br>
              <a:rPr lang="en-US" dirty="0" smtClean="0"/>
            </a:br>
            <a:r>
              <a:rPr lang="en-US" dirty="0" smtClean="0"/>
              <a:t>“close” using by </a:t>
            </a:r>
            <a:r>
              <a:rPr lang="en-US" dirty="0" err="1" smtClean="0"/>
              <a:t>discretizing</a:t>
            </a:r>
            <a:r>
              <a:rPr lang="en-US" dirty="0" smtClean="0"/>
              <a:t> Hough space</a:t>
            </a:r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 rot="5400000" flipH="1" flipV="1">
            <a:off x="6248400" y="4722812"/>
            <a:ext cx="18288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7162800" y="5637212"/>
            <a:ext cx="16764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7239000" y="3657600"/>
            <a:ext cx="152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Hough Space</a:t>
            </a:r>
            <a:endParaRPr lang="en-US" sz="1400" dirty="0"/>
          </a:p>
        </p:txBody>
      </p:sp>
      <p:cxnSp>
        <p:nvCxnSpPr>
          <p:cNvPr id="11" name="Straight Connector 10"/>
          <p:cNvCxnSpPr/>
          <p:nvPr/>
        </p:nvCxnSpPr>
        <p:spPr>
          <a:xfrm rot="16200000" flipH="1">
            <a:off x="7048500" y="4229100"/>
            <a:ext cx="1524000" cy="129540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rot="16200000" flipH="1">
            <a:off x="6972300" y="4610100"/>
            <a:ext cx="1676400" cy="38100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7162800" y="4724400"/>
            <a:ext cx="1524000" cy="22860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rot="5400000" flipH="1" flipV="1">
            <a:off x="7200900" y="5286970"/>
            <a:ext cx="990600" cy="304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7162800" y="5934670"/>
            <a:ext cx="1447800" cy="92333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3 lines pass through this grid cell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4038600" y="6096000"/>
            <a:ext cx="2438400" cy="6096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Hough Accumulator</a:t>
            </a:r>
            <a:endParaRPr lang="en-US" dirty="0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6477000" y="5257800"/>
            <a:ext cx="381000" cy="8382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1037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7" grpId="0" animBg="1"/>
      <p:bldP spid="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3" cstate="print">
            <a:lum bright="66000" contrast="82000"/>
          </a:blip>
          <a:srcRect/>
          <a:stretch>
            <a:fillRect/>
          </a:stretch>
        </p:blipFill>
        <p:spPr bwMode="auto">
          <a:xfrm>
            <a:off x="469900" y="1316038"/>
            <a:ext cx="8293100" cy="4170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627" name="Text Box 3"/>
          <p:cNvSpPr txBox="1">
            <a:spLocks noChangeArrowheads="1"/>
          </p:cNvSpPr>
          <p:nvPr/>
        </p:nvSpPr>
        <p:spPr bwMode="auto">
          <a:xfrm>
            <a:off x="2114550" y="5576888"/>
            <a:ext cx="10096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 b="0"/>
              <a:t>features</a:t>
            </a:r>
          </a:p>
        </p:txBody>
      </p:sp>
      <p:sp>
        <p:nvSpPr>
          <p:cNvPr id="26628" name="Text Box 4"/>
          <p:cNvSpPr txBox="1">
            <a:spLocks noChangeArrowheads="1"/>
          </p:cNvSpPr>
          <p:nvPr/>
        </p:nvSpPr>
        <p:spPr bwMode="auto">
          <a:xfrm>
            <a:off x="6356350" y="5562600"/>
            <a:ext cx="7302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 b="0"/>
              <a:t>votes</a:t>
            </a:r>
          </a:p>
        </p:txBody>
      </p:sp>
      <p:sp>
        <p:nvSpPr>
          <p:cNvPr id="26629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illustration</a:t>
            </a:r>
          </a:p>
        </p:txBody>
      </p:sp>
    </p:spTree>
    <p:extLst>
      <p:ext uri="{BB962C8B-B14F-4D97-AF65-F5344CB8AC3E}">
        <p14:creationId xmlns:p14="http://schemas.microsoft.com/office/powerpoint/2010/main" val="3115550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3" descr="c-repres-hghc1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56200" y="1314450"/>
            <a:ext cx="3454400" cy="4641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75" name="Picture 4" descr="c-repres-imac18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85800" y="1522413"/>
            <a:ext cx="4116388" cy="411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676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Several lines</a:t>
            </a:r>
          </a:p>
        </p:txBody>
      </p:sp>
    </p:spTree>
    <p:extLst>
      <p:ext uri="{BB962C8B-B14F-4D97-AF65-F5344CB8AC3E}">
        <p14:creationId xmlns:p14="http://schemas.microsoft.com/office/powerpoint/2010/main" val="208450594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Today: instance recognition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itchFamily="34" charset="0"/>
              <a:buChar char="•"/>
            </a:pPr>
            <a:r>
              <a:rPr lang="en-US" dirty="0" smtClean="0"/>
              <a:t>Motivation: Visual search</a:t>
            </a:r>
          </a:p>
          <a:p>
            <a:pPr marL="820085" lvl="1" indent="-457200">
              <a:buFont typeface="Arial" pitchFamily="34" charset="0"/>
              <a:buChar char="•"/>
            </a:pPr>
            <a:endParaRPr lang="en-US" dirty="0" smtClean="0"/>
          </a:p>
          <a:p>
            <a:pPr marL="457200" indent="-457200">
              <a:buFont typeface="Arial" pitchFamily="34" charset="0"/>
              <a:buChar char="•"/>
            </a:pPr>
            <a:r>
              <a:rPr lang="en-US" dirty="0" smtClean="0">
                <a:solidFill>
                  <a:schemeClr val="accent6"/>
                </a:solidFill>
              </a:rPr>
              <a:t>Last Class: Visual words</a:t>
            </a:r>
          </a:p>
          <a:p>
            <a:pPr marL="820085" lvl="1" indent="-457200">
              <a:buFont typeface="Arial" pitchFamily="34" charset="0"/>
              <a:buChar char="•"/>
            </a:pPr>
            <a:r>
              <a:rPr lang="en-US" dirty="0" smtClean="0"/>
              <a:t>quantization, index, bags of words</a:t>
            </a:r>
          </a:p>
          <a:p>
            <a:pPr marL="457200" indent="-457200">
              <a:buFont typeface="Arial" pitchFamily="34" charset="0"/>
              <a:buChar char="•"/>
            </a:pPr>
            <a:endParaRPr lang="en-US" dirty="0" smtClean="0">
              <a:solidFill>
                <a:schemeClr val="accent6"/>
              </a:solidFill>
            </a:endParaRPr>
          </a:p>
          <a:p>
            <a:pPr marL="457200" indent="-457200">
              <a:buFont typeface="Arial" pitchFamily="34" charset="0"/>
              <a:buChar char="•"/>
            </a:pPr>
            <a:r>
              <a:rPr lang="en-US" dirty="0" smtClean="0">
                <a:solidFill>
                  <a:schemeClr val="accent6"/>
                </a:solidFill>
              </a:rPr>
              <a:t>Today: Spatial verification</a:t>
            </a:r>
          </a:p>
          <a:p>
            <a:pPr marL="820085" lvl="1" indent="-457200">
              <a:buFont typeface="Arial" pitchFamily="34" charset="0"/>
              <a:buChar char="•"/>
            </a:pPr>
            <a:r>
              <a:rPr lang="en-US" dirty="0" smtClean="0"/>
              <a:t>affine; RANSAC, Hough</a:t>
            </a: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69" t="30691" r="70807" b="9937"/>
          <a:stretch/>
        </p:blipFill>
        <p:spPr bwMode="auto">
          <a:xfrm>
            <a:off x="6248398" y="1246517"/>
            <a:ext cx="2518473" cy="297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553200" y="4523117"/>
            <a:ext cx="243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Google Image Search for this picture</a:t>
            </a:r>
            <a:endParaRPr lang="en-US" dirty="0"/>
          </a:p>
        </p:txBody>
      </p:sp>
      <p:sp>
        <p:nvSpPr>
          <p:cNvPr id="6" name="Freeform 5"/>
          <p:cNvSpPr/>
          <p:nvPr/>
        </p:nvSpPr>
        <p:spPr>
          <a:xfrm>
            <a:off x="5758132" y="1662023"/>
            <a:ext cx="1268083" cy="3519577"/>
          </a:xfrm>
          <a:custGeom>
            <a:avLst/>
            <a:gdLst>
              <a:gd name="connsiteX0" fmla="*/ 1268083 w 1268083"/>
              <a:gd name="connsiteY0" fmla="*/ 3459192 h 3519577"/>
              <a:gd name="connsiteX1" fmla="*/ 1095555 w 1268083"/>
              <a:gd name="connsiteY1" fmla="*/ 3476445 h 3519577"/>
              <a:gd name="connsiteX2" fmla="*/ 1026543 w 1268083"/>
              <a:gd name="connsiteY2" fmla="*/ 3493698 h 3519577"/>
              <a:gd name="connsiteX3" fmla="*/ 931653 w 1268083"/>
              <a:gd name="connsiteY3" fmla="*/ 3502324 h 3519577"/>
              <a:gd name="connsiteX4" fmla="*/ 879894 w 1268083"/>
              <a:gd name="connsiteY4" fmla="*/ 3510951 h 3519577"/>
              <a:gd name="connsiteX5" fmla="*/ 810883 w 1268083"/>
              <a:gd name="connsiteY5" fmla="*/ 3519577 h 3519577"/>
              <a:gd name="connsiteX6" fmla="*/ 370936 w 1268083"/>
              <a:gd name="connsiteY6" fmla="*/ 3510951 h 3519577"/>
              <a:gd name="connsiteX7" fmla="*/ 336430 w 1268083"/>
              <a:gd name="connsiteY7" fmla="*/ 3502324 h 3519577"/>
              <a:gd name="connsiteX8" fmla="*/ 310551 w 1268083"/>
              <a:gd name="connsiteY8" fmla="*/ 3476445 h 3519577"/>
              <a:gd name="connsiteX9" fmla="*/ 284672 w 1268083"/>
              <a:gd name="connsiteY9" fmla="*/ 3459192 h 3519577"/>
              <a:gd name="connsiteX10" fmla="*/ 258793 w 1268083"/>
              <a:gd name="connsiteY10" fmla="*/ 3407434 h 3519577"/>
              <a:gd name="connsiteX11" fmla="*/ 241540 w 1268083"/>
              <a:gd name="connsiteY11" fmla="*/ 3364302 h 3519577"/>
              <a:gd name="connsiteX12" fmla="*/ 232913 w 1268083"/>
              <a:gd name="connsiteY12" fmla="*/ 3303917 h 3519577"/>
              <a:gd name="connsiteX13" fmla="*/ 189781 w 1268083"/>
              <a:gd name="connsiteY13" fmla="*/ 3183147 h 3519577"/>
              <a:gd name="connsiteX14" fmla="*/ 163902 w 1268083"/>
              <a:gd name="connsiteY14" fmla="*/ 3096883 h 3519577"/>
              <a:gd name="connsiteX15" fmla="*/ 155276 w 1268083"/>
              <a:gd name="connsiteY15" fmla="*/ 3071003 h 3519577"/>
              <a:gd name="connsiteX16" fmla="*/ 129396 w 1268083"/>
              <a:gd name="connsiteY16" fmla="*/ 2976113 h 3519577"/>
              <a:gd name="connsiteX17" fmla="*/ 120770 w 1268083"/>
              <a:gd name="connsiteY17" fmla="*/ 2881222 h 3519577"/>
              <a:gd name="connsiteX18" fmla="*/ 103517 w 1268083"/>
              <a:gd name="connsiteY18" fmla="*/ 2829464 h 3519577"/>
              <a:gd name="connsiteX19" fmla="*/ 94891 w 1268083"/>
              <a:gd name="connsiteY19" fmla="*/ 2725947 h 3519577"/>
              <a:gd name="connsiteX20" fmla="*/ 86264 w 1268083"/>
              <a:gd name="connsiteY20" fmla="*/ 2605177 h 3519577"/>
              <a:gd name="connsiteX21" fmla="*/ 77638 w 1268083"/>
              <a:gd name="connsiteY21" fmla="*/ 2570671 h 3519577"/>
              <a:gd name="connsiteX22" fmla="*/ 69011 w 1268083"/>
              <a:gd name="connsiteY22" fmla="*/ 2527539 h 3519577"/>
              <a:gd name="connsiteX23" fmla="*/ 51759 w 1268083"/>
              <a:gd name="connsiteY23" fmla="*/ 2087592 h 3519577"/>
              <a:gd name="connsiteX24" fmla="*/ 43132 w 1268083"/>
              <a:gd name="connsiteY24" fmla="*/ 2061713 h 3519577"/>
              <a:gd name="connsiteX25" fmla="*/ 34506 w 1268083"/>
              <a:gd name="connsiteY25" fmla="*/ 2001328 h 3519577"/>
              <a:gd name="connsiteX26" fmla="*/ 17253 w 1268083"/>
              <a:gd name="connsiteY26" fmla="*/ 1897811 h 3519577"/>
              <a:gd name="connsiteX27" fmla="*/ 0 w 1268083"/>
              <a:gd name="connsiteY27" fmla="*/ 1794294 h 3519577"/>
              <a:gd name="connsiteX28" fmla="*/ 17253 w 1268083"/>
              <a:gd name="connsiteY28" fmla="*/ 1561381 h 3519577"/>
              <a:gd name="connsiteX29" fmla="*/ 34506 w 1268083"/>
              <a:gd name="connsiteY29" fmla="*/ 1518249 h 3519577"/>
              <a:gd name="connsiteX30" fmla="*/ 43132 w 1268083"/>
              <a:gd name="connsiteY30" fmla="*/ 1466490 h 3519577"/>
              <a:gd name="connsiteX31" fmla="*/ 51759 w 1268083"/>
              <a:gd name="connsiteY31" fmla="*/ 1440611 h 3519577"/>
              <a:gd name="connsiteX32" fmla="*/ 60385 w 1268083"/>
              <a:gd name="connsiteY32" fmla="*/ 1406105 h 3519577"/>
              <a:gd name="connsiteX33" fmla="*/ 77638 w 1268083"/>
              <a:gd name="connsiteY33" fmla="*/ 1319841 h 3519577"/>
              <a:gd name="connsiteX34" fmla="*/ 86264 w 1268083"/>
              <a:gd name="connsiteY34" fmla="*/ 1233577 h 3519577"/>
              <a:gd name="connsiteX35" fmla="*/ 94891 w 1268083"/>
              <a:gd name="connsiteY35" fmla="*/ 1199071 h 3519577"/>
              <a:gd name="connsiteX36" fmla="*/ 103517 w 1268083"/>
              <a:gd name="connsiteY36" fmla="*/ 1078302 h 3519577"/>
              <a:gd name="connsiteX37" fmla="*/ 112143 w 1268083"/>
              <a:gd name="connsiteY37" fmla="*/ 1017917 h 3519577"/>
              <a:gd name="connsiteX38" fmla="*/ 129396 w 1268083"/>
              <a:gd name="connsiteY38" fmla="*/ 828136 h 3519577"/>
              <a:gd name="connsiteX39" fmla="*/ 146649 w 1268083"/>
              <a:gd name="connsiteY39" fmla="*/ 776377 h 3519577"/>
              <a:gd name="connsiteX40" fmla="*/ 155276 w 1268083"/>
              <a:gd name="connsiteY40" fmla="*/ 733245 h 3519577"/>
              <a:gd name="connsiteX41" fmla="*/ 163902 w 1268083"/>
              <a:gd name="connsiteY41" fmla="*/ 707366 h 3519577"/>
              <a:gd name="connsiteX42" fmla="*/ 172528 w 1268083"/>
              <a:gd name="connsiteY42" fmla="*/ 672860 h 3519577"/>
              <a:gd name="connsiteX43" fmla="*/ 181155 w 1268083"/>
              <a:gd name="connsiteY43" fmla="*/ 646981 h 3519577"/>
              <a:gd name="connsiteX44" fmla="*/ 198408 w 1268083"/>
              <a:gd name="connsiteY44" fmla="*/ 577969 h 3519577"/>
              <a:gd name="connsiteX45" fmla="*/ 215660 w 1268083"/>
              <a:gd name="connsiteY45" fmla="*/ 552090 h 3519577"/>
              <a:gd name="connsiteX46" fmla="*/ 232913 w 1268083"/>
              <a:gd name="connsiteY46" fmla="*/ 491705 h 3519577"/>
              <a:gd name="connsiteX47" fmla="*/ 241540 w 1268083"/>
              <a:gd name="connsiteY47" fmla="*/ 448573 h 3519577"/>
              <a:gd name="connsiteX48" fmla="*/ 250166 w 1268083"/>
              <a:gd name="connsiteY48" fmla="*/ 422694 h 3519577"/>
              <a:gd name="connsiteX49" fmla="*/ 258793 w 1268083"/>
              <a:gd name="connsiteY49" fmla="*/ 388188 h 3519577"/>
              <a:gd name="connsiteX50" fmla="*/ 267419 w 1268083"/>
              <a:gd name="connsiteY50" fmla="*/ 362309 h 3519577"/>
              <a:gd name="connsiteX51" fmla="*/ 284672 w 1268083"/>
              <a:gd name="connsiteY51" fmla="*/ 258792 h 3519577"/>
              <a:gd name="connsiteX52" fmla="*/ 301925 w 1268083"/>
              <a:gd name="connsiteY52" fmla="*/ 189781 h 3519577"/>
              <a:gd name="connsiteX53" fmla="*/ 327804 w 1268083"/>
              <a:gd name="connsiteY53" fmla="*/ 163902 h 3519577"/>
              <a:gd name="connsiteX54" fmla="*/ 353683 w 1268083"/>
              <a:gd name="connsiteY54" fmla="*/ 129396 h 3519577"/>
              <a:gd name="connsiteX55" fmla="*/ 379562 w 1268083"/>
              <a:gd name="connsiteY55" fmla="*/ 112143 h 3519577"/>
              <a:gd name="connsiteX56" fmla="*/ 405442 w 1268083"/>
              <a:gd name="connsiteY56" fmla="*/ 86264 h 3519577"/>
              <a:gd name="connsiteX57" fmla="*/ 457200 w 1268083"/>
              <a:gd name="connsiteY57" fmla="*/ 51758 h 3519577"/>
              <a:gd name="connsiteX58" fmla="*/ 483079 w 1268083"/>
              <a:gd name="connsiteY58" fmla="*/ 34505 h 3519577"/>
              <a:gd name="connsiteX59" fmla="*/ 508959 w 1268083"/>
              <a:gd name="connsiteY59" fmla="*/ 17252 h 3519577"/>
              <a:gd name="connsiteX60" fmla="*/ 543464 w 1268083"/>
              <a:gd name="connsiteY60" fmla="*/ 0 h 3519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1268083" h="3519577">
                <a:moveTo>
                  <a:pt x="1268083" y="3459192"/>
                </a:moveTo>
                <a:cubicBezTo>
                  <a:pt x="1219143" y="3462957"/>
                  <a:pt x="1147783" y="3466000"/>
                  <a:pt x="1095555" y="3476445"/>
                </a:cubicBezTo>
                <a:cubicBezTo>
                  <a:pt x="1017309" y="3492094"/>
                  <a:pt x="1140605" y="3479440"/>
                  <a:pt x="1026543" y="3493698"/>
                </a:cubicBezTo>
                <a:cubicBezTo>
                  <a:pt x="995028" y="3497637"/>
                  <a:pt x="963196" y="3498613"/>
                  <a:pt x="931653" y="3502324"/>
                </a:cubicBezTo>
                <a:cubicBezTo>
                  <a:pt x="914282" y="3504368"/>
                  <a:pt x="897209" y="3508477"/>
                  <a:pt x="879894" y="3510951"/>
                </a:cubicBezTo>
                <a:cubicBezTo>
                  <a:pt x="856944" y="3514230"/>
                  <a:pt x="833887" y="3516702"/>
                  <a:pt x="810883" y="3519577"/>
                </a:cubicBezTo>
                <a:lnTo>
                  <a:pt x="370936" y="3510951"/>
                </a:lnTo>
                <a:cubicBezTo>
                  <a:pt x="359088" y="3510520"/>
                  <a:pt x="346724" y="3508206"/>
                  <a:pt x="336430" y="3502324"/>
                </a:cubicBezTo>
                <a:cubicBezTo>
                  <a:pt x="325838" y="3496271"/>
                  <a:pt x="319923" y="3484255"/>
                  <a:pt x="310551" y="3476445"/>
                </a:cubicBezTo>
                <a:cubicBezTo>
                  <a:pt x="302586" y="3469808"/>
                  <a:pt x="293298" y="3464943"/>
                  <a:pt x="284672" y="3459192"/>
                </a:cubicBezTo>
                <a:cubicBezTo>
                  <a:pt x="262987" y="3394141"/>
                  <a:pt x="292239" y="3474327"/>
                  <a:pt x="258793" y="3407434"/>
                </a:cubicBezTo>
                <a:cubicBezTo>
                  <a:pt x="251868" y="3393584"/>
                  <a:pt x="247291" y="3378679"/>
                  <a:pt x="241540" y="3364302"/>
                </a:cubicBezTo>
                <a:cubicBezTo>
                  <a:pt x="238664" y="3344174"/>
                  <a:pt x="237485" y="3323729"/>
                  <a:pt x="232913" y="3303917"/>
                </a:cubicBezTo>
                <a:cubicBezTo>
                  <a:pt x="223237" y="3261990"/>
                  <a:pt x="201547" y="3224327"/>
                  <a:pt x="189781" y="3183147"/>
                </a:cubicBezTo>
                <a:cubicBezTo>
                  <a:pt x="163697" y="3091853"/>
                  <a:pt x="204918" y="3219933"/>
                  <a:pt x="163902" y="3096883"/>
                </a:cubicBezTo>
                <a:cubicBezTo>
                  <a:pt x="161026" y="3088256"/>
                  <a:pt x="156771" y="3079972"/>
                  <a:pt x="155276" y="3071003"/>
                </a:cubicBezTo>
                <a:cubicBezTo>
                  <a:pt x="144103" y="3003971"/>
                  <a:pt x="153145" y="3035485"/>
                  <a:pt x="129396" y="2976113"/>
                </a:cubicBezTo>
                <a:cubicBezTo>
                  <a:pt x="126521" y="2944483"/>
                  <a:pt x="126290" y="2912499"/>
                  <a:pt x="120770" y="2881222"/>
                </a:cubicBezTo>
                <a:cubicBezTo>
                  <a:pt x="117610" y="2863313"/>
                  <a:pt x="103517" y="2829464"/>
                  <a:pt x="103517" y="2829464"/>
                </a:cubicBezTo>
                <a:cubicBezTo>
                  <a:pt x="100642" y="2794958"/>
                  <a:pt x="97547" y="2760470"/>
                  <a:pt x="94891" y="2725947"/>
                </a:cubicBezTo>
                <a:cubicBezTo>
                  <a:pt x="91796" y="2685707"/>
                  <a:pt x="90721" y="2645289"/>
                  <a:pt x="86264" y="2605177"/>
                </a:cubicBezTo>
                <a:cubicBezTo>
                  <a:pt x="84955" y="2593394"/>
                  <a:pt x="80210" y="2582245"/>
                  <a:pt x="77638" y="2570671"/>
                </a:cubicBezTo>
                <a:cubicBezTo>
                  <a:pt x="74457" y="2556358"/>
                  <a:pt x="71887" y="2541916"/>
                  <a:pt x="69011" y="2527539"/>
                </a:cubicBezTo>
                <a:cubicBezTo>
                  <a:pt x="68193" y="2490739"/>
                  <a:pt x="80554" y="2217168"/>
                  <a:pt x="51759" y="2087592"/>
                </a:cubicBezTo>
                <a:cubicBezTo>
                  <a:pt x="49786" y="2078716"/>
                  <a:pt x="46008" y="2070339"/>
                  <a:pt x="43132" y="2061713"/>
                </a:cubicBezTo>
                <a:cubicBezTo>
                  <a:pt x="40257" y="2041585"/>
                  <a:pt x="37677" y="2021412"/>
                  <a:pt x="34506" y="2001328"/>
                </a:cubicBezTo>
                <a:cubicBezTo>
                  <a:pt x="29050" y="1966774"/>
                  <a:pt x="22442" y="1932406"/>
                  <a:pt x="17253" y="1897811"/>
                </a:cubicBezTo>
                <a:cubicBezTo>
                  <a:pt x="2107" y="1796841"/>
                  <a:pt x="16830" y="1861618"/>
                  <a:pt x="0" y="1794294"/>
                </a:cubicBezTo>
                <a:cubicBezTo>
                  <a:pt x="753" y="1779995"/>
                  <a:pt x="5692" y="1611476"/>
                  <a:pt x="17253" y="1561381"/>
                </a:cubicBezTo>
                <a:cubicBezTo>
                  <a:pt x="20735" y="1546293"/>
                  <a:pt x="28755" y="1532626"/>
                  <a:pt x="34506" y="1518249"/>
                </a:cubicBezTo>
                <a:cubicBezTo>
                  <a:pt x="37381" y="1500996"/>
                  <a:pt x="39338" y="1483564"/>
                  <a:pt x="43132" y="1466490"/>
                </a:cubicBezTo>
                <a:cubicBezTo>
                  <a:pt x="45105" y="1457614"/>
                  <a:pt x="49261" y="1449354"/>
                  <a:pt x="51759" y="1440611"/>
                </a:cubicBezTo>
                <a:cubicBezTo>
                  <a:pt x="55016" y="1429211"/>
                  <a:pt x="57901" y="1417698"/>
                  <a:pt x="60385" y="1406105"/>
                </a:cubicBezTo>
                <a:cubicBezTo>
                  <a:pt x="66529" y="1377432"/>
                  <a:pt x="77638" y="1319841"/>
                  <a:pt x="77638" y="1319841"/>
                </a:cubicBezTo>
                <a:cubicBezTo>
                  <a:pt x="80513" y="1291086"/>
                  <a:pt x="82177" y="1262185"/>
                  <a:pt x="86264" y="1233577"/>
                </a:cubicBezTo>
                <a:cubicBezTo>
                  <a:pt x="87941" y="1221840"/>
                  <a:pt x="93582" y="1210855"/>
                  <a:pt x="94891" y="1199071"/>
                </a:cubicBezTo>
                <a:cubicBezTo>
                  <a:pt x="99348" y="1158959"/>
                  <a:pt x="99691" y="1118479"/>
                  <a:pt x="103517" y="1078302"/>
                </a:cubicBezTo>
                <a:cubicBezTo>
                  <a:pt x="105445" y="1058061"/>
                  <a:pt x="110215" y="1038158"/>
                  <a:pt x="112143" y="1017917"/>
                </a:cubicBezTo>
                <a:cubicBezTo>
                  <a:pt x="115025" y="987654"/>
                  <a:pt x="120013" y="871924"/>
                  <a:pt x="129396" y="828136"/>
                </a:cubicBezTo>
                <a:cubicBezTo>
                  <a:pt x="133207" y="810353"/>
                  <a:pt x="143082" y="794210"/>
                  <a:pt x="146649" y="776377"/>
                </a:cubicBezTo>
                <a:cubicBezTo>
                  <a:pt x="149525" y="762000"/>
                  <a:pt x="151720" y="747469"/>
                  <a:pt x="155276" y="733245"/>
                </a:cubicBezTo>
                <a:cubicBezTo>
                  <a:pt x="157481" y="724424"/>
                  <a:pt x="161404" y="716109"/>
                  <a:pt x="163902" y="707366"/>
                </a:cubicBezTo>
                <a:cubicBezTo>
                  <a:pt x="167159" y="695966"/>
                  <a:pt x="169271" y="684260"/>
                  <a:pt x="172528" y="672860"/>
                </a:cubicBezTo>
                <a:cubicBezTo>
                  <a:pt x="175026" y="664117"/>
                  <a:pt x="178762" y="655754"/>
                  <a:pt x="181155" y="646981"/>
                </a:cubicBezTo>
                <a:cubicBezTo>
                  <a:pt x="187394" y="624105"/>
                  <a:pt x="185255" y="597699"/>
                  <a:pt x="198408" y="577969"/>
                </a:cubicBezTo>
                <a:cubicBezTo>
                  <a:pt x="204159" y="569343"/>
                  <a:pt x="211024" y="561363"/>
                  <a:pt x="215660" y="552090"/>
                </a:cubicBezTo>
                <a:cubicBezTo>
                  <a:pt x="221426" y="540557"/>
                  <a:pt x="230700" y="501662"/>
                  <a:pt x="232913" y="491705"/>
                </a:cubicBezTo>
                <a:cubicBezTo>
                  <a:pt x="236094" y="477392"/>
                  <a:pt x="237984" y="462797"/>
                  <a:pt x="241540" y="448573"/>
                </a:cubicBezTo>
                <a:cubicBezTo>
                  <a:pt x="243745" y="439752"/>
                  <a:pt x="247668" y="431437"/>
                  <a:pt x="250166" y="422694"/>
                </a:cubicBezTo>
                <a:cubicBezTo>
                  <a:pt x="253423" y="411294"/>
                  <a:pt x="255536" y="399588"/>
                  <a:pt x="258793" y="388188"/>
                </a:cubicBezTo>
                <a:cubicBezTo>
                  <a:pt x="261291" y="379445"/>
                  <a:pt x="265214" y="371130"/>
                  <a:pt x="267419" y="362309"/>
                </a:cubicBezTo>
                <a:cubicBezTo>
                  <a:pt x="282849" y="300585"/>
                  <a:pt x="270065" y="331826"/>
                  <a:pt x="284672" y="258792"/>
                </a:cubicBezTo>
                <a:cubicBezTo>
                  <a:pt x="289322" y="235541"/>
                  <a:pt x="285158" y="206548"/>
                  <a:pt x="301925" y="189781"/>
                </a:cubicBezTo>
                <a:cubicBezTo>
                  <a:pt x="310551" y="181155"/>
                  <a:pt x="319865" y="173165"/>
                  <a:pt x="327804" y="163902"/>
                </a:cubicBezTo>
                <a:cubicBezTo>
                  <a:pt x="337161" y="152986"/>
                  <a:pt x="343517" y="139562"/>
                  <a:pt x="353683" y="129396"/>
                </a:cubicBezTo>
                <a:cubicBezTo>
                  <a:pt x="361014" y="122065"/>
                  <a:pt x="371597" y="118780"/>
                  <a:pt x="379562" y="112143"/>
                </a:cubicBezTo>
                <a:cubicBezTo>
                  <a:pt x="388934" y="104333"/>
                  <a:pt x="395812" y="93754"/>
                  <a:pt x="405442" y="86264"/>
                </a:cubicBezTo>
                <a:cubicBezTo>
                  <a:pt x="421809" y="73534"/>
                  <a:pt x="439947" y="63260"/>
                  <a:pt x="457200" y="51758"/>
                </a:cubicBezTo>
                <a:lnTo>
                  <a:pt x="483079" y="34505"/>
                </a:lnTo>
                <a:cubicBezTo>
                  <a:pt x="491706" y="28754"/>
                  <a:pt x="499123" y="20531"/>
                  <a:pt x="508959" y="17252"/>
                </a:cubicBezTo>
                <a:cubicBezTo>
                  <a:pt x="538696" y="7340"/>
                  <a:pt x="528408" y="15056"/>
                  <a:pt x="543464" y="0"/>
                </a:cubicBezTo>
              </a:path>
            </a:pathLst>
          </a:custGeom>
          <a:noFill/>
          <a:ln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887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Real Image</a:t>
            </a:r>
          </a:p>
        </p:txBody>
      </p:sp>
      <p:pic>
        <p:nvPicPr>
          <p:cNvPr id="3686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458913"/>
            <a:ext cx="8305800" cy="4256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68" name="TextBox 4"/>
          <p:cNvSpPr txBox="1">
            <a:spLocks noChangeArrowheads="1"/>
          </p:cNvSpPr>
          <p:nvPr/>
        </p:nvSpPr>
        <p:spPr bwMode="auto">
          <a:xfrm>
            <a:off x="5181600" y="6477000"/>
            <a:ext cx="364648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http://ostatic.com/files/images/ss_hough.jpg</a:t>
            </a:r>
          </a:p>
        </p:txBody>
      </p:sp>
    </p:spTree>
    <p:extLst>
      <p:ext uri="{BB962C8B-B14F-4D97-AF65-F5344CB8AC3E}">
        <p14:creationId xmlns:p14="http://schemas.microsoft.com/office/powerpoint/2010/main" val="3507028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Hough Transform</a:t>
            </a:r>
          </a:p>
        </p:txBody>
      </p:sp>
      <p:sp>
        <p:nvSpPr>
          <p:cNvPr id="16568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Tx/>
              <a:buChar char="•"/>
            </a:pPr>
            <a:r>
              <a:rPr lang="en-US" dirty="0" smtClean="0"/>
              <a:t>Not just for lines</a:t>
            </a:r>
          </a:p>
          <a:p>
            <a:pPr lvl="1">
              <a:buFontTx/>
              <a:buChar char="•"/>
            </a:pPr>
            <a:r>
              <a:rPr lang="en-US" dirty="0" smtClean="0"/>
              <a:t>Can be applied to </a:t>
            </a:r>
            <a:r>
              <a:rPr lang="en-US" i="1" dirty="0" smtClean="0"/>
              <a:t>any</a:t>
            </a:r>
            <a:r>
              <a:rPr lang="en-US" dirty="0" smtClean="0"/>
              <a:t> parametric model</a:t>
            </a:r>
          </a:p>
          <a:p>
            <a:pPr lvl="1">
              <a:buFontTx/>
              <a:buChar char="•"/>
            </a:pPr>
            <a:endParaRPr lang="en-US" dirty="0"/>
          </a:p>
          <a:p>
            <a:pPr>
              <a:buFontTx/>
              <a:buChar char="•"/>
            </a:pPr>
            <a:r>
              <a:rPr lang="en-US" dirty="0" smtClean="0"/>
              <a:t>Hough Transform for Circles </a:t>
            </a:r>
          </a:p>
          <a:p>
            <a:pPr lvl="1">
              <a:buFontTx/>
              <a:buChar char="•"/>
            </a:pPr>
            <a:r>
              <a:rPr lang="en-US" dirty="0" smtClean="0"/>
              <a:t>How many dimensions will the parameter space have?</a:t>
            </a:r>
          </a:p>
          <a:p>
            <a:pPr lvl="1">
              <a:buFontTx/>
              <a:buChar char="•"/>
            </a:pPr>
            <a:r>
              <a:rPr lang="en-US" dirty="0" smtClean="0"/>
              <a:t>Given an oriented edge point, what are all possible bins that it can vote for?</a:t>
            </a:r>
          </a:p>
        </p:txBody>
      </p:sp>
      <p:sp>
        <p:nvSpPr>
          <p:cNvPr id="2" name="Freeform 1"/>
          <p:cNvSpPr/>
          <p:nvPr/>
        </p:nvSpPr>
        <p:spPr>
          <a:xfrm>
            <a:off x="7259836" y="1009055"/>
            <a:ext cx="53579" cy="26790"/>
          </a:xfrm>
          <a:custGeom>
            <a:avLst/>
            <a:gdLst/>
            <a:ahLst/>
            <a:cxnLst/>
            <a:rect l="0" t="0" r="0" b="0"/>
            <a:pathLst>
              <a:path w="53579" h="26790">
                <a:moveTo>
                  <a:pt x="8930" y="0"/>
                </a:moveTo>
                <a:lnTo>
                  <a:pt x="8930" y="0"/>
                </a:lnTo>
                <a:lnTo>
                  <a:pt x="0" y="8929"/>
                </a:lnTo>
                <a:lnTo>
                  <a:pt x="0" y="8929"/>
                </a:lnTo>
                <a:lnTo>
                  <a:pt x="0" y="8929"/>
                </a:lnTo>
                <a:lnTo>
                  <a:pt x="0" y="17859"/>
                </a:lnTo>
                <a:lnTo>
                  <a:pt x="0" y="26789"/>
                </a:lnTo>
                <a:lnTo>
                  <a:pt x="8930" y="26789"/>
                </a:lnTo>
                <a:lnTo>
                  <a:pt x="17859" y="26789"/>
                </a:lnTo>
                <a:lnTo>
                  <a:pt x="17859" y="26789"/>
                </a:lnTo>
                <a:lnTo>
                  <a:pt x="26789" y="17859"/>
                </a:lnTo>
                <a:lnTo>
                  <a:pt x="35719" y="17859"/>
                </a:lnTo>
                <a:lnTo>
                  <a:pt x="44648" y="8929"/>
                </a:lnTo>
                <a:lnTo>
                  <a:pt x="44648" y="8929"/>
                </a:lnTo>
                <a:lnTo>
                  <a:pt x="44648" y="0"/>
                </a:lnTo>
                <a:lnTo>
                  <a:pt x="53578" y="0"/>
                </a:lnTo>
                <a:lnTo>
                  <a:pt x="44648" y="0"/>
                </a:lnTo>
                <a:lnTo>
                  <a:pt x="44648" y="0"/>
                </a:lnTo>
                <a:lnTo>
                  <a:pt x="44648" y="0"/>
                </a:lnTo>
                <a:lnTo>
                  <a:pt x="35719" y="0"/>
                </a:lnTo>
                <a:lnTo>
                  <a:pt x="35719" y="0"/>
                </a:lnTo>
                <a:lnTo>
                  <a:pt x="26789" y="8929"/>
                </a:lnTo>
                <a:lnTo>
                  <a:pt x="17859" y="8929"/>
                </a:lnTo>
                <a:lnTo>
                  <a:pt x="17859" y="17859"/>
                </a:lnTo>
                <a:lnTo>
                  <a:pt x="17859" y="17859"/>
                </a:lnTo>
                <a:lnTo>
                  <a:pt x="26789" y="26789"/>
                </a:lnTo>
                <a:lnTo>
                  <a:pt x="26789" y="26789"/>
                </a:lnTo>
                <a:lnTo>
                  <a:pt x="35719" y="26789"/>
                </a:lnTo>
                <a:lnTo>
                  <a:pt x="35719" y="26789"/>
                </a:lnTo>
                <a:lnTo>
                  <a:pt x="44648" y="17859"/>
                </a:lnTo>
                <a:lnTo>
                  <a:pt x="44648" y="17859"/>
                </a:lnTo>
                <a:lnTo>
                  <a:pt x="44648" y="8929"/>
                </a:lnTo>
                <a:lnTo>
                  <a:pt x="44648" y="8929"/>
                </a:lnTo>
                <a:lnTo>
                  <a:pt x="44648" y="0"/>
                </a:lnTo>
                <a:lnTo>
                  <a:pt x="35719" y="0"/>
                </a:lnTo>
                <a:lnTo>
                  <a:pt x="26789" y="8929"/>
                </a:lnTo>
                <a:lnTo>
                  <a:pt x="17859" y="0"/>
                </a:lnTo>
                <a:lnTo>
                  <a:pt x="17859" y="0"/>
                </a:lnTo>
              </a:path>
            </a:pathLst>
          </a:custGeom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700002">
                    <a:scrgbClr r="0" g="0" b="0">
                      <a:alpha val="60000"/>
                    </a:scrgbClr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reeform 2"/>
          <p:cNvSpPr/>
          <p:nvPr/>
        </p:nvSpPr>
        <p:spPr>
          <a:xfrm>
            <a:off x="7313414" y="1009055"/>
            <a:ext cx="35720" cy="26790"/>
          </a:xfrm>
          <a:custGeom>
            <a:avLst/>
            <a:gdLst/>
            <a:ahLst/>
            <a:cxnLst/>
            <a:rect l="0" t="0" r="0" b="0"/>
            <a:pathLst>
              <a:path w="35720" h="26790">
                <a:moveTo>
                  <a:pt x="17859" y="8929"/>
                </a:moveTo>
                <a:lnTo>
                  <a:pt x="17859" y="8929"/>
                </a:lnTo>
                <a:lnTo>
                  <a:pt x="17859" y="8929"/>
                </a:lnTo>
                <a:lnTo>
                  <a:pt x="17859" y="8929"/>
                </a:lnTo>
                <a:lnTo>
                  <a:pt x="17859" y="8929"/>
                </a:lnTo>
                <a:lnTo>
                  <a:pt x="17859" y="8929"/>
                </a:lnTo>
                <a:lnTo>
                  <a:pt x="17859" y="8929"/>
                </a:lnTo>
                <a:lnTo>
                  <a:pt x="17859" y="8929"/>
                </a:lnTo>
                <a:lnTo>
                  <a:pt x="17859" y="8929"/>
                </a:lnTo>
                <a:lnTo>
                  <a:pt x="17859" y="8929"/>
                </a:lnTo>
                <a:lnTo>
                  <a:pt x="17859" y="8929"/>
                </a:lnTo>
                <a:lnTo>
                  <a:pt x="17859" y="8929"/>
                </a:lnTo>
                <a:lnTo>
                  <a:pt x="17859" y="8929"/>
                </a:lnTo>
                <a:lnTo>
                  <a:pt x="8930" y="8929"/>
                </a:lnTo>
                <a:lnTo>
                  <a:pt x="8930" y="8929"/>
                </a:lnTo>
                <a:lnTo>
                  <a:pt x="8930" y="8929"/>
                </a:lnTo>
                <a:lnTo>
                  <a:pt x="8930" y="17859"/>
                </a:lnTo>
                <a:lnTo>
                  <a:pt x="8930" y="26789"/>
                </a:lnTo>
                <a:lnTo>
                  <a:pt x="17859" y="26789"/>
                </a:lnTo>
                <a:lnTo>
                  <a:pt x="17859" y="26789"/>
                </a:lnTo>
                <a:lnTo>
                  <a:pt x="26789" y="26789"/>
                </a:lnTo>
                <a:lnTo>
                  <a:pt x="26789" y="17859"/>
                </a:lnTo>
                <a:lnTo>
                  <a:pt x="35719" y="17859"/>
                </a:lnTo>
                <a:lnTo>
                  <a:pt x="35719" y="8929"/>
                </a:lnTo>
                <a:lnTo>
                  <a:pt x="35719" y="0"/>
                </a:lnTo>
                <a:lnTo>
                  <a:pt x="35719" y="0"/>
                </a:lnTo>
                <a:lnTo>
                  <a:pt x="35719" y="0"/>
                </a:lnTo>
                <a:lnTo>
                  <a:pt x="35719" y="0"/>
                </a:lnTo>
                <a:lnTo>
                  <a:pt x="26789" y="0"/>
                </a:lnTo>
                <a:lnTo>
                  <a:pt x="26789" y="0"/>
                </a:lnTo>
                <a:lnTo>
                  <a:pt x="17859" y="0"/>
                </a:lnTo>
                <a:lnTo>
                  <a:pt x="17859" y="0"/>
                </a:lnTo>
                <a:lnTo>
                  <a:pt x="8930" y="8929"/>
                </a:lnTo>
                <a:lnTo>
                  <a:pt x="8930" y="8929"/>
                </a:lnTo>
                <a:lnTo>
                  <a:pt x="0" y="8929"/>
                </a:lnTo>
                <a:lnTo>
                  <a:pt x="8930" y="17859"/>
                </a:lnTo>
                <a:lnTo>
                  <a:pt x="0" y="17859"/>
                </a:lnTo>
                <a:lnTo>
                  <a:pt x="0" y="17859"/>
                </a:lnTo>
              </a:path>
            </a:pathLst>
          </a:custGeom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700002">
                    <a:scrgbClr r="0" g="0" b="0">
                      <a:alpha val="60000"/>
                    </a:scrgbClr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reeform 3"/>
          <p:cNvSpPr/>
          <p:nvPr/>
        </p:nvSpPr>
        <p:spPr>
          <a:xfrm>
            <a:off x="6965156" y="1062633"/>
            <a:ext cx="312540" cy="214313"/>
          </a:xfrm>
          <a:custGeom>
            <a:avLst/>
            <a:gdLst/>
            <a:ahLst/>
            <a:cxnLst/>
            <a:rect l="0" t="0" r="0" b="0"/>
            <a:pathLst>
              <a:path w="312540" h="214313">
                <a:moveTo>
                  <a:pt x="303610" y="8929"/>
                </a:moveTo>
                <a:lnTo>
                  <a:pt x="303610" y="8929"/>
                </a:lnTo>
                <a:lnTo>
                  <a:pt x="303610" y="8929"/>
                </a:lnTo>
                <a:lnTo>
                  <a:pt x="303610" y="8929"/>
                </a:lnTo>
                <a:lnTo>
                  <a:pt x="303610" y="8929"/>
                </a:lnTo>
                <a:lnTo>
                  <a:pt x="303610" y="8929"/>
                </a:lnTo>
                <a:lnTo>
                  <a:pt x="303610" y="8929"/>
                </a:lnTo>
                <a:lnTo>
                  <a:pt x="303610" y="8929"/>
                </a:lnTo>
                <a:lnTo>
                  <a:pt x="303610" y="0"/>
                </a:lnTo>
                <a:lnTo>
                  <a:pt x="303610" y="0"/>
                </a:lnTo>
                <a:lnTo>
                  <a:pt x="303610" y="0"/>
                </a:lnTo>
                <a:lnTo>
                  <a:pt x="303610" y="0"/>
                </a:lnTo>
                <a:lnTo>
                  <a:pt x="312539" y="0"/>
                </a:lnTo>
                <a:lnTo>
                  <a:pt x="312539" y="0"/>
                </a:lnTo>
                <a:lnTo>
                  <a:pt x="312539" y="0"/>
                </a:lnTo>
                <a:lnTo>
                  <a:pt x="312539" y="0"/>
                </a:lnTo>
                <a:lnTo>
                  <a:pt x="303610" y="0"/>
                </a:lnTo>
                <a:lnTo>
                  <a:pt x="303610" y="0"/>
                </a:lnTo>
                <a:lnTo>
                  <a:pt x="303610" y="0"/>
                </a:lnTo>
                <a:lnTo>
                  <a:pt x="303610" y="0"/>
                </a:lnTo>
                <a:lnTo>
                  <a:pt x="312539" y="0"/>
                </a:lnTo>
                <a:lnTo>
                  <a:pt x="303610" y="8929"/>
                </a:lnTo>
                <a:lnTo>
                  <a:pt x="303610" y="8929"/>
                </a:lnTo>
                <a:lnTo>
                  <a:pt x="303610" y="8929"/>
                </a:lnTo>
                <a:lnTo>
                  <a:pt x="294680" y="8929"/>
                </a:lnTo>
                <a:lnTo>
                  <a:pt x="294680" y="17859"/>
                </a:lnTo>
                <a:lnTo>
                  <a:pt x="285750" y="26789"/>
                </a:lnTo>
                <a:lnTo>
                  <a:pt x="276821" y="35718"/>
                </a:lnTo>
                <a:lnTo>
                  <a:pt x="267891" y="44648"/>
                </a:lnTo>
                <a:lnTo>
                  <a:pt x="258961" y="44648"/>
                </a:lnTo>
                <a:lnTo>
                  <a:pt x="250032" y="53578"/>
                </a:lnTo>
                <a:lnTo>
                  <a:pt x="232172" y="62508"/>
                </a:lnTo>
                <a:lnTo>
                  <a:pt x="223242" y="71437"/>
                </a:lnTo>
                <a:lnTo>
                  <a:pt x="205383" y="71437"/>
                </a:lnTo>
                <a:lnTo>
                  <a:pt x="187524" y="80367"/>
                </a:lnTo>
                <a:lnTo>
                  <a:pt x="178594" y="89297"/>
                </a:lnTo>
                <a:lnTo>
                  <a:pt x="169664" y="89297"/>
                </a:lnTo>
                <a:lnTo>
                  <a:pt x="151805" y="98226"/>
                </a:lnTo>
                <a:lnTo>
                  <a:pt x="142875" y="107156"/>
                </a:lnTo>
                <a:lnTo>
                  <a:pt x="133946" y="116086"/>
                </a:lnTo>
                <a:lnTo>
                  <a:pt x="125016" y="125015"/>
                </a:lnTo>
                <a:lnTo>
                  <a:pt x="107157" y="133945"/>
                </a:lnTo>
                <a:lnTo>
                  <a:pt x="107157" y="133945"/>
                </a:lnTo>
                <a:lnTo>
                  <a:pt x="98227" y="142875"/>
                </a:lnTo>
                <a:lnTo>
                  <a:pt x="89297" y="142875"/>
                </a:lnTo>
                <a:lnTo>
                  <a:pt x="89297" y="151804"/>
                </a:lnTo>
                <a:lnTo>
                  <a:pt x="80367" y="160734"/>
                </a:lnTo>
                <a:lnTo>
                  <a:pt x="71438" y="160734"/>
                </a:lnTo>
                <a:lnTo>
                  <a:pt x="62508" y="169664"/>
                </a:lnTo>
                <a:lnTo>
                  <a:pt x="53578" y="169664"/>
                </a:lnTo>
                <a:lnTo>
                  <a:pt x="53578" y="178594"/>
                </a:lnTo>
                <a:lnTo>
                  <a:pt x="44649" y="187523"/>
                </a:lnTo>
                <a:lnTo>
                  <a:pt x="44649" y="187523"/>
                </a:lnTo>
                <a:lnTo>
                  <a:pt x="35719" y="187523"/>
                </a:lnTo>
                <a:lnTo>
                  <a:pt x="26789" y="196453"/>
                </a:lnTo>
                <a:lnTo>
                  <a:pt x="26789" y="196453"/>
                </a:lnTo>
                <a:lnTo>
                  <a:pt x="17860" y="205383"/>
                </a:lnTo>
                <a:lnTo>
                  <a:pt x="17860" y="205383"/>
                </a:lnTo>
                <a:lnTo>
                  <a:pt x="8930" y="205383"/>
                </a:lnTo>
                <a:lnTo>
                  <a:pt x="8930" y="214312"/>
                </a:lnTo>
                <a:lnTo>
                  <a:pt x="8930" y="214312"/>
                </a:lnTo>
                <a:lnTo>
                  <a:pt x="8930" y="214312"/>
                </a:lnTo>
                <a:lnTo>
                  <a:pt x="8930" y="214312"/>
                </a:lnTo>
                <a:lnTo>
                  <a:pt x="8930" y="214312"/>
                </a:lnTo>
                <a:lnTo>
                  <a:pt x="8930" y="214312"/>
                </a:lnTo>
                <a:lnTo>
                  <a:pt x="8930" y="214312"/>
                </a:lnTo>
                <a:lnTo>
                  <a:pt x="8930" y="205383"/>
                </a:lnTo>
                <a:lnTo>
                  <a:pt x="8930" y="205383"/>
                </a:lnTo>
                <a:lnTo>
                  <a:pt x="8930" y="205383"/>
                </a:lnTo>
                <a:lnTo>
                  <a:pt x="8930" y="196453"/>
                </a:lnTo>
                <a:lnTo>
                  <a:pt x="8930" y="196453"/>
                </a:lnTo>
                <a:lnTo>
                  <a:pt x="8930" y="187523"/>
                </a:lnTo>
                <a:lnTo>
                  <a:pt x="17860" y="187523"/>
                </a:lnTo>
                <a:lnTo>
                  <a:pt x="17860" y="178594"/>
                </a:lnTo>
                <a:lnTo>
                  <a:pt x="26789" y="178594"/>
                </a:lnTo>
                <a:lnTo>
                  <a:pt x="26789" y="169664"/>
                </a:lnTo>
                <a:lnTo>
                  <a:pt x="35719" y="169664"/>
                </a:lnTo>
                <a:lnTo>
                  <a:pt x="44649" y="160734"/>
                </a:lnTo>
                <a:lnTo>
                  <a:pt x="44649" y="160734"/>
                </a:lnTo>
                <a:lnTo>
                  <a:pt x="53578" y="151804"/>
                </a:lnTo>
                <a:lnTo>
                  <a:pt x="53578" y="151804"/>
                </a:lnTo>
                <a:lnTo>
                  <a:pt x="62508" y="142875"/>
                </a:lnTo>
                <a:lnTo>
                  <a:pt x="62508" y="142875"/>
                </a:lnTo>
                <a:lnTo>
                  <a:pt x="62508" y="142875"/>
                </a:lnTo>
                <a:lnTo>
                  <a:pt x="62508" y="142875"/>
                </a:lnTo>
                <a:lnTo>
                  <a:pt x="62508" y="142875"/>
                </a:lnTo>
                <a:lnTo>
                  <a:pt x="62508" y="142875"/>
                </a:lnTo>
                <a:lnTo>
                  <a:pt x="62508" y="142875"/>
                </a:lnTo>
                <a:lnTo>
                  <a:pt x="53578" y="142875"/>
                </a:lnTo>
                <a:lnTo>
                  <a:pt x="53578" y="142875"/>
                </a:lnTo>
                <a:lnTo>
                  <a:pt x="53578" y="142875"/>
                </a:lnTo>
                <a:lnTo>
                  <a:pt x="53578" y="142875"/>
                </a:lnTo>
                <a:lnTo>
                  <a:pt x="53578" y="151804"/>
                </a:lnTo>
                <a:lnTo>
                  <a:pt x="53578" y="151804"/>
                </a:lnTo>
                <a:lnTo>
                  <a:pt x="44649" y="160734"/>
                </a:lnTo>
                <a:lnTo>
                  <a:pt x="44649" y="160734"/>
                </a:lnTo>
                <a:lnTo>
                  <a:pt x="44649" y="160734"/>
                </a:lnTo>
                <a:lnTo>
                  <a:pt x="44649" y="160734"/>
                </a:lnTo>
                <a:lnTo>
                  <a:pt x="44649" y="151804"/>
                </a:lnTo>
                <a:lnTo>
                  <a:pt x="44649" y="151804"/>
                </a:lnTo>
                <a:lnTo>
                  <a:pt x="35719" y="142875"/>
                </a:lnTo>
                <a:lnTo>
                  <a:pt x="35719" y="142875"/>
                </a:lnTo>
                <a:lnTo>
                  <a:pt x="35719" y="142875"/>
                </a:lnTo>
                <a:lnTo>
                  <a:pt x="35719" y="133945"/>
                </a:lnTo>
                <a:lnTo>
                  <a:pt x="35719" y="125015"/>
                </a:lnTo>
                <a:lnTo>
                  <a:pt x="35719" y="116086"/>
                </a:lnTo>
                <a:lnTo>
                  <a:pt x="35719" y="116086"/>
                </a:lnTo>
                <a:lnTo>
                  <a:pt x="44649" y="107156"/>
                </a:lnTo>
                <a:lnTo>
                  <a:pt x="44649" y="107156"/>
                </a:lnTo>
                <a:lnTo>
                  <a:pt x="53578" y="98226"/>
                </a:lnTo>
                <a:lnTo>
                  <a:pt x="53578" y="107156"/>
                </a:lnTo>
                <a:lnTo>
                  <a:pt x="53578" y="107156"/>
                </a:lnTo>
                <a:lnTo>
                  <a:pt x="53578" y="107156"/>
                </a:lnTo>
                <a:lnTo>
                  <a:pt x="53578" y="107156"/>
                </a:lnTo>
                <a:lnTo>
                  <a:pt x="53578" y="107156"/>
                </a:lnTo>
                <a:lnTo>
                  <a:pt x="62508" y="107156"/>
                </a:lnTo>
                <a:lnTo>
                  <a:pt x="62508" y="107156"/>
                </a:lnTo>
                <a:lnTo>
                  <a:pt x="62508" y="107156"/>
                </a:lnTo>
                <a:lnTo>
                  <a:pt x="62508" y="107156"/>
                </a:lnTo>
                <a:lnTo>
                  <a:pt x="62508" y="107156"/>
                </a:lnTo>
                <a:lnTo>
                  <a:pt x="62508" y="107156"/>
                </a:lnTo>
                <a:lnTo>
                  <a:pt x="62508" y="107156"/>
                </a:lnTo>
                <a:lnTo>
                  <a:pt x="62508" y="107156"/>
                </a:lnTo>
                <a:lnTo>
                  <a:pt x="62508" y="116086"/>
                </a:lnTo>
                <a:lnTo>
                  <a:pt x="62508" y="116086"/>
                </a:lnTo>
                <a:lnTo>
                  <a:pt x="62508" y="116086"/>
                </a:lnTo>
                <a:lnTo>
                  <a:pt x="62508" y="116086"/>
                </a:lnTo>
                <a:lnTo>
                  <a:pt x="53578" y="125015"/>
                </a:lnTo>
                <a:lnTo>
                  <a:pt x="44649" y="133945"/>
                </a:lnTo>
                <a:lnTo>
                  <a:pt x="35719" y="142875"/>
                </a:lnTo>
                <a:lnTo>
                  <a:pt x="35719" y="151804"/>
                </a:lnTo>
                <a:lnTo>
                  <a:pt x="26789" y="160734"/>
                </a:lnTo>
                <a:lnTo>
                  <a:pt x="17860" y="169664"/>
                </a:lnTo>
                <a:lnTo>
                  <a:pt x="8930" y="187523"/>
                </a:lnTo>
                <a:lnTo>
                  <a:pt x="8930" y="196453"/>
                </a:lnTo>
                <a:lnTo>
                  <a:pt x="8930" y="205383"/>
                </a:lnTo>
                <a:lnTo>
                  <a:pt x="0" y="205383"/>
                </a:lnTo>
                <a:lnTo>
                  <a:pt x="0" y="205383"/>
                </a:lnTo>
                <a:lnTo>
                  <a:pt x="0" y="214312"/>
                </a:lnTo>
                <a:lnTo>
                  <a:pt x="0" y="214312"/>
                </a:lnTo>
                <a:lnTo>
                  <a:pt x="0" y="214312"/>
                </a:lnTo>
                <a:lnTo>
                  <a:pt x="0" y="214312"/>
                </a:lnTo>
                <a:lnTo>
                  <a:pt x="0" y="214312"/>
                </a:lnTo>
                <a:lnTo>
                  <a:pt x="8930" y="214312"/>
                </a:lnTo>
                <a:lnTo>
                  <a:pt x="8930" y="205383"/>
                </a:lnTo>
                <a:lnTo>
                  <a:pt x="8930" y="205383"/>
                </a:lnTo>
                <a:lnTo>
                  <a:pt x="17860" y="205383"/>
                </a:lnTo>
                <a:lnTo>
                  <a:pt x="26789" y="196453"/>
                </a:lnTo>
                <a:lnTo>
                  <a:pt x="26789" y="196453"/>
                </a:lnTo>
                <a:lnTo>
                  <a:pt x="44649" y="196453"/>
                </a:lnTo>
                <a:lnTo>
                  <a:pt x="53578" y="187523"/>
                </a:lnTo>
                <a:lnTo>
                  <a:pt x="62508" y="187523"/>
                </a:lnTo>
                <a:lnTo>
                  <a:pt x="80367" y="187523"/>
                </a:lnTo>
                <a:lnTo>
                  <a:pt x="89297" y="178594"/>
                </a:lnTo>
                <a:lnTo>
                  <a:pt x="107157" y="178594"/>
                </a:lnTo>
                <a:lnTo>
                  <a:pt x="107157" y="178594"/>
                </a:lnTo>
                <a:lnTo>
                  <a:pt x="116086" y="178594"/>
                </a:lnTo>
                <a:lnTo>
                  <a:pt x="125016" y="178594"/>
                </a:lnTo>
                <a:lnTo>
                  <a:pt x="116086" y="178594"/>
                </a:lnTo>
                <a:lnTo>
                  <a:pt x="116086" y="178594"/>
                </a:lnTo>
                <a:lnTo>
                  <a:pt x="116086" y="178594"/>
                </a:lnTo>
                <a:lnTo>
                  <a:pt x="116086" y="178594"/>
                </a:lnTo>
                <a:lnTo>
                  <a:pt x="116086" y="178594"/>
                </a:lnTo>
                <a:lnTo>
                  <a:pt x="116086" y="178594"/>
                </a:lnTo>
                <a:lnTo>
                  <a:pt x="116086" y="178594"/>
                </a:lnTo>
                <a:lnTo>
                  <a:pt x="116086" y="169664"/>
                </a:lnTo>
                <a:lnTo>
                  <a:pt x="116086" y="169664"/>
                </a:lnTo>
                <a:lnTo>
                  <a:pt x="107157" y="169664"/>
                </a:lnTo>
                <a:lnTo>
                  <a:pt x="107157" y="169664"/>
                </a:lnTo>
                <a:lnTo>
                  <a:pt x="98227" y="169664"/>
                </a:lnTo>
                <a:lnTo>
                  <a:pt x="98227" y="160734"/>
                </a:lnTo>
                <a:lnTo>
                  <a:pt x="98227" y="142875"/>
                </a:lnTo>
                <a:lnTo>
                  <a:pt x="89297" y="133945"/>
                </a:lnTo>
                <a:lnTo>
                  <a:pt x="89297" y="125015"/>
                </a:lnTo>
                <a:lnTo>
                  <a:pt x="80367" y="116086"/>
                </a:lnTo>
                <a:lnTo>
                  <a:pt x="71438" y="107156"/>
                </a:lnTo>
                <a:lnTo>
                  <a:pt x="62508" y="107156"/>
                </a:lnTo>
                <a:lnTo>
                  <a:pt x="62508" y="107156"/>
                </a:lnTo>
                <a:lnTo>
                  <a:pt x="62508" y="116086"/>
                </a:lnTo>
                <a:lnTo>
                  <a:pt x="62508" y="116086"/>
                </a:lnTo>
                <a:lnTo>
                  <a:pt x="62508" y="107156"/>
                </a:lnTo>
                <a:lnTo>
                  <a:pt x="62508" y="107156"/>
                </a:lnTo>
              </a:path>
            </a:pathLst>
          </a:custGeom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700002">
                    <a:scrgbClr r="0" g="0" b="0">
                      <a:alpha val="60000"/>
                    </a:scrgbClr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 4"/>
          <p:cNvSpPr/>
          <p:nvPr/>
        </p:nvSpPr>
        <p:spPr>
          <a:xfrm>
            <a:off x="7134820" y="812601"/>
            <a:ext cx="26790" cy="35720"/>
          </a:xfrm>
          <a:custGeom>
            <a:avLst/>
            <a:gdLst/>
            <a:ahLst/>
            <a:cxnLst/>
            <a:rect l="0" t="0" r="0" b="0"/>
            <a:pathLst>
              <a:path w="26790" h="35720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8930" y="0"/>
                </a:lnTo>
                <a:lnTo>
                  <a:pt x="17860" y="0"/>
                </a:lnTo>
                <a:lnTo>
                  <a:pt x="17860" y="0"/>
                </a:lnTo>
                <a:lnTo>
                  <a:pt x="17860" y="0"/>
                </a:lnTo>
                <a:lnTo>
                  <a:pt x="26789" y="8930"/>
                </a:lnTo>
                <a:lnTo>
                  <a:pt x="26789" y="8930"/>
                </a:lnTo>
                <a:lnTo>
                  <a:pt x="26789" y="17860"/>
                </a:lnTo>
                <a:lnTo>
                  <a:pt x="26789" y="26790"/>
                </a:lnTo>
                <a:lnTo>
                  <a:pt x="26789" y="35719"/>
                </a:lnTo>
                <a:lnTo>
                  <a:pt x="26789" y="35719"/>
                </a:lnTo>
              </a:path>
            </a:pathLst>
          </a:custGeom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700002">
                    <a:scrgbClr r="0" g="0" b="0">
                      <a:alpha val="60000"/>
                    </a:scrgbClr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5"/>
          <p:cNvSpPr/>
          <p:nvPr/>
        </p:nvSpPr>
        <p:spPr>
          <a:xfrm>
            <a:off x="7224117" y="901898"/>
            <a:ext cx="8931" cy="26790"/>
          </a:xfrm>
          <a:custGeom>
            <a:avLst/>
            <a:gdLst/>
            <a:ahLst/>
            <a:cxnLst/>
            <a:rect l="0" t="0" r="0" b="0"/>
            <a:pathLst>
              <a:path w="8931" h="26790">
                <a:moveTo>
                  <a:pt x="0" y="0"/>
                </a:moveTo>
                <a:lnTo>
                  <a:pt x="8930" y="0"/>
                </a:lnTo>
                <a:lnTo>
                  <a:pt x="8930" y="0"/>
                </a:lnTo>
                <a:lnTo>
                  <a:pt x="0" y="0"/>
                </a:lnTo>
                <a:lnTo>
                  <a:pt x="8930" y="0"/>
                </a:lnTo>
                <a:lnTo>
                  <a:pt x="8930" y="0"/>
                </a:lnTo>
                <a:lnTo>
                  <a:pt x="8930" y="8930"/>
                </a:lnTo>
                <a:lnTo>
                  <a:pt x="8930" y="8930"/>
                </a:lnTo>
                <a:lnTo>
                  <a:pt x="8930" y="8930"/>
                </a:lnTo>
                <a:lnTo>
                  <a:pt x="8930" y="8930"/>
                </a:lnTo>
                <a:lnTo>
                  <a:pt x="8930" y="17860"/>
                </a:lnTo>
                <a:lnTo>
                  <a:pt x="8930" y="17860"/>
                </a:lnTo>
                <a:lnTo>
                  <a:pt x="8930" y="26789"/>
                </a:lnTo>
                <a:lnTo>
                  <a:pt x="8930" y="26789"/>
                </a:lnTo>
              </a:path>
            </a:pathLst>
          </a:custGeom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700002">
                    <a:scrgbClr r="0" g="0" b="0">
                      <a:alpha val="60000"/>
                    </a:scrgbClr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/>
          <p:cNvSpPr/>
          <p:nvPr/>
        </p:nvSpPr>
        <p:spPr>
          <a:xfrm>
            <a:off x="7304484" y="1017984"/>
            <a:ext cx="17861" cy="17861"/>
          </a:xfrm>
          <a:custGeom>
            <a:avLst/>
            <a:gdLst/>
            <a:ahLst/>
            <a:cxnLst/>
            <a:rect l="0" t="0" r="0" b="0"/>
            <a:pathLst>
              <a:path w="17861" h="17861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8930" y="8930"/>
                </a:lnTo>
                <a:lnTo>
                  <a:pt x="8930" y="8930"/>
                </a:lnTo>
                <a:lnTo>
                  <a:pt x="17860" y="8930"/>
                </a:lnTo>
                <a:lnTo>
                  <a:pt x="17860" y="8930"/>
                </a:lnTo>
                <a:lnTo>
                  <a:pt x="17860" y="17860"/>
                </a:lnTo>
                <a:lnTo>
                  <a:pt x="17860" y="17860"/>
                </a:lnTo>
                <a:lnTo>
                  <a:pt x="17860" y="17860"/>
                </a:lnTo>
                <a:lnTo>
                  <a:pt x="17860" y="17860"/>
                </a:lnTo>
                <a:lnTo>
                  <a:pt x="17860" y="17860"/>
                </a:lnTo>
              </a:path>
            </a:pathLst>
          </a:custGeom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700002">
                    <a:scrgbClr r="0" g="0" b="0">
                      <a:alpha val="60000"/>
                    </a:scrgbClr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7375922" y="1098351"/>
            <a:ext cx="8931" cy="26791"/>
          </a:xfrm>
          <a:custGeom>
            <a:avLst/>
            <a:gdLst/>
            <a:ahLst/>
            <a:cxnLst/>
            <a:rect l="0" t="0" r="0" b="0"/>
            <a:pathLst>
              <a:path w="8931" h="26791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8930" y="8930"/>
                </a:lnTo>
                <a:lnTo>
                  <a:pt x="8930" y="8930"/>
                </a:lnTo>
                <a:lnTo>
                  <a:pt x="8930" y="17860"/>
                </a:lnTo>
                <a:lnTo>
                  <a:pt x="8930" y="17860"/>
                </a:lnTo>
                <a:lnTo>
                  <a:pt x="8930" y="17860"/>
                </a:lnTo>
                <a:lnTo>
                  <a:pt x="8930" y="17860"/>
                </a:lnTo>
                <a:lnTo>
                  <a:pt x="8930" y="26790"/>
                </a:lnTo>
                <a:lnTo>
                  <a:pt x="8930" y="26790"/>
                </a:lnTo>
                <a:lnTo>
                  <a:pt x="0" y="26790"/>
                </a:lnTo>
                <a:lnTo>
                  <a:pt x="0" y="26790"/>
                </a:lnTo>
              </a:path>
            </a:pathLst>
          </a:custGeom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700002">
                    <a:scrgbClr r="0" g="0" b="0">
                      <a:alpha val="60000"/>
                    </a:scrgbClr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/>
          <p:nvPr/>
        </p:nvSpPr>
        <p:spPr>
          <a:xfrm>
            <a:off x="7411641" y="1143000"/>
            <a:ext cx="35719" cy="35720"/>
          </a:xfrm>
          <a:custGeom>
            <a:avLst/>
            <a:gdLst/>
            <a:ahLst/>
            <a:cxnLst/>
            <a:rect l="0" t="0" r="0" b="0"/>
            <a:pathLst>
              <a:path w="35719" h="35720">
                <a:moveTo>
                  <a:pt x="0" y="0"/>
                </a:moveTo>
                <a:lnTo>
                  <a:pt x="0" y="0"/>
                </a:lnTo>
                <a:lnTo>
                  <a:pt x="8929" y="0"/>
                </a:lnTo>
                <a:lnTo>
                  <a:pt x="8929" y="0"/>
                </a:lnTo>
                <a:lnTo>
                  <a:pt x="8929" y="8930"/>
                </a:lnTo>
                <a:lnTo>
                  <a:pt x="17859" y="8930"/>
                </a:lnTo>
                <a:lnTo>
                  <a:pt x="17859" y="17859"/>
                </a:lnTo>
                <a:lnTo>
                  <a:pt x="17859" y="17859"/>
                </a:lnTo>
                <a:lnTo>
                  <a:pt x="17859" y="26789"/>
                </a:lnTo>
                <a:lnTo>
                  <a:pt x="17859" y="26789"/>
                </a:lnTo>
                <a:lnTo>
                  <a:pt x="26789" y="26789"/>
                </a:lnTo>
                <a:lnTo>
                  <a:pt x="26789" y="35719"/>
                </a:lnTo>
                <a:lnTo>
                  <a:pt x="35718" y="35719"/>
                </a:lnTo>
                <a:lnTo>
                  <a:pt x="35718" y="35719"/>
                </a:lnTo>
              </a:path>
            </a:pathLst>
          </a:custGeom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700002">
                    <a:scrgbClr r="0" g="0" b="0">
                      <a:alpha val="60000"/>
                    </a:scrgbClr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/>
        </p:nvSpPr>
        <p:spPr>
          <a:xfrm>
            <a:off x="7474148" y="1196578"/>
            <a:ext cx="8931" cy="26790"/>
          </a:xfrm>
          <a:custGeom>
            <a:avLst/>
            <a:gdLst/>
            <a:ahLst/>
            <a:cxnLst/>
            <a:rect l="0" t="0" r="0" b="0"/>
            <a:pathLst>
              <a:path w="8931" h="26790">
                <a:moveTo>
                  <a:pt x="0" y="0"/>
                </a:moveTo>
                <a:lnTo>
                  <a:pt x="0" y="8930"/>
                </a:lnTo>
                <a:lnTo>
                  <a:pt x="8930" y="8930"/>
                </a:lnTo>
                <a:lnTo>
                  <a:pt x="8930" y="8930"/>
                </a:lnTo>
                <a:lnTo>
                  <a:pt x="8930" y="17859"/>
                </a:lnTo>
                <a:lnTo>
                  <a:pt x="8930" y="17859"/>
                </a:lnTo>
                <a:lnTo>
                  <a:pt x="0" y="26789"/>
                </a:lnTo>
                <a:lnTo>
                  <a:pt x="0" y="26789"/>
                </a:lnTo>
                <a:lnTo>
                  <a:pt x="8930" y="26789"/>
                </a:lnTo>
                <a:lnTo>
                  <a:pt x="8930" y="26789"/>
                </a:lnTo>
                <a:lnTo>
                  <a:pt x="8930" y="17859"/>
                </a:lnTo>
                <a:lnTo>
                  <a:pt x="8930" y="17859"/>
                </a:lnTo>
              </a:path>
            </a:pathLst>
          </a:custGeom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700002">
                    <a:scrgbClr r="0" g="0" b="0">
                      <a:alpha val="60000"/>
                    </a:scrgbClr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/>
          <p:cNvSpPr/>
          <p:nvPr/>
        </p:nvSpPr>
        <p:spPr>
          <a:xfrm>
            <a:off x="7295555" y="312539"/>
            <a:ext cx="1009055" cy="946548"/>
          </a:xfrm>
          <a:custGeom>
            <a:avLst/>
            <a:gdLst/>
            <a:ahLst/>
            <a:cxnLst/>
            <a:rect l="0" t="0" r="0" b="0"/>
            <a:pathLst>
              <a:path w="1009055" h="946548">
                <a:moveTo>
                  <a:pt x="80367" y="669727"/>
                </a:moveTo>
                <a:lnTo>
                  <a:pt x="71437" y="669727"/>
                </a:lnTo>
                <a:lnTo>
                  <a:pt x="71437" y="669727"/>
                </a:lnTo>
                <a:lnTo>
                  <a:pt x="71437" y="669727"/>
                </a:lnTo>
                <a:lnTo>
                  <a:pt x="71437" y="669727"/>
                </a:lnTo>
                <a:lnTo>
                  <a:pt x="71437" y="669727"/>
                </a:lnTo>
                <a:lnTo>
                  <a:pt x="71437" y="669727"/>
                </a:lnTo>
                <a:lnTo>
                  <a:pt x="71437" y="669727"/>
                </a:lnTo>
                <a:lnTo>
                  <a:pt x="71437" y="669727"/>
                </a:lnTo>
                <a:lnTo>
                  <a:pt x="71437" y="669727"/>
                </a:lnTo>
                <a:lnTo>
                  <a:pt x="71437" y="669727"/>
                </a:lnTo>
                <a:lnTo>
                  <a:pt x="71437" y="669727"/>
                </a:lnTo>
                <a:lnTo>
                  <a:pt x="71437" y="669727"/>
                </a:lnTo>
                <a:lnTo>
                  <a:pt x="62508" y="669727"/>
                </a:lnTo>
                <a:lnTo>
                  <a:pt x="62508" y="669727"/>
                </a:lnTo>
                <a:lnTo>
                  <a:pt x="53578" y="669727"/>
                </a:lnTo>
                <a:lnTo>
                  <a:pt x="53578" y="660797"/>
                </a:lnTo>
                <a:lnTo>
                  <a:pt x="53578" y="651867"/>
                </a:lnTo>
                <a:lnTo>
                  <a:pt x="44648" y="642937"/>
                </a:lnTo>
                <a:lnTo>
                  <a:pt x="44648" y="634008"/>
                </a:lnTo>
                <a:lnTo>
                  <a:pt x="44648" y="625078"/>
                </a:lnTo>
                <a:lnTo>
                  <a:pt x="44648" y="616148"/>
                </a:lnTo>
                <a:lnTo>
                  <a:pt x="44648" y="607219"/>
                </a:lnTo>
                <a:lnTo>
                  <a:pt x="44648" y="589359"/>
                </a:lnTo>
                <a:lnTo>
                  <a:pt x="35718" y="580430"/>
                </a:lnTo>
                <a:lnTo>
                  <a:pt x="35718" y="562570"/>
                </a:lnTo>
                <a:lnTo>
                  <a:pt x="26789" y="544711"/>
                </a:lnTo>
                <a:lnTo>
                  <a:pt x="26789" y="535781"/>
                </a:lnTo>
                <a:lnTo>
                  <a:pt x="17859" y="517922"/>
                </a:lnTo>
                <a:lnTo>
                  <a:pt x="17859" y="500062"/>
                </a:lnTo>
                <a:lnTo>
                  <a:pt x="8929" y="491133"/>
                </a:lnTo>
                <a:lnTo>
                  <a:pt x="8929" y="473273"/>
                </a:lnTo>
                <a:lnTo>
                  <a:pt x="8929" y="464344"/>
                </a:lnTo>
                <a:lnTo>
                  <a:pt x="8929" y="446484"/>
                </a:lnTo>
                <a:lnTo>
                  <a:pt x="8929" y="419695"/>
                </a:lnTo>
                <a:lnTo>
                  <a:pt x="8929" y="401836"/>
                </a:lnTo>
                <a:lnTo>
                  <a:pt x="0" y="383977"/>
                </a:lnTo>
                <a:lnTo>
                  <a:pt x="0" y="375047"/>
                </a:lnTo>
                <a:lnTo>
                  <a:pt x="0" y="357188"/>
                </a:lnTo>
                <a:lnTo>
                  <a:pt x="0" y="339328"/>
                </a:lnTo>
                <a:lnTo>
                  <a:pt x="0" y="321469"/>
                </a:lnTo>
                <a:lnTo>
                  <a:pt x="0" y="312539"/>
                </a:lnTo>
                <a:lnTo>
                  <a:pt x="0" y="294680"/>
                </a:lnTo>
                <a:lnTo>
                  <a:pt x="8929" y="285750"/>
                </a:lnTo>
                <a:lnTo>
                  <a:pt x="8929" y="285750"/>
                </a:lnTo>
                <a:lnTo>
                  <a:pt x="8929" y="276820"/>
                </a:lnTo>
                <a:lnTo>
                  <a:pt x="8929" y="258961"/>
                </a:lnTo>
                <a:lnTo>
                  <a:pt x="8929" y="250031"/>
                </a:lnTo>
                <a:lnTo>
                  <a:pt x="17859" y="232172"/>
                </a:lnTo>
                <a:lnTo>
                  <a:pt x="26789" y="223242"/>
                </a:lnTo>
                <a:lnTo>
                  <a:pt x="26789" y="205383"/>
                </a:lnTo>
                <a:lnTo>
                  <a:pt x="35718" y="187523"/>
                </a:lnTo>
                <a:lnTo>
                  <a:pt x="35718" y="169664"/>
                </a:lnTo>
                <a:lnTo>
                  <a:pt x="44648" y="160734"/>
                </a:lnTo>
                <a:lnTo>
                  <a:pt x="53578" y="142875"/>
                </a:lnTo>
                <a:lnTo>
                  <a:pt x="53578" y="133945"/>
                </a:lnTo>
                <a:lnTo>
                  <a:pt x="71437" y="125016"/>
                </a:lnTo>
                <a:lnTo>
                  <a:pt x="80367" y="116086"/>
                </a:lnTo>
                <a:lnTo>
                  <a:pt x="89297" y="107156"/>
                </a:lnTo>
                <a:lnTo>
                  <a:pt x="98226" y="98227"/>
                </a:lnTo>
                <a:lnTo>
                  <a:pt x="116086" y="98227"/>
                </a:lnTo>
                <a:lnTo>
                  <a:pt x="133945" y="89297"/>
                </a:lnTo>
                <a:lnTo>
                  <a:pt x="142875" y="80367"/>
                </a:lnTo>
                <a:lnTo>
                  <a:pt x="160734" y="71438"/>
                </a:lnTo>
                <a:lnTo>
                  <a:pt x="169664" y="62508"/>
                </a:lnTo>
                <a:lnTo>
                  <a:pt x="187523" y="53578"/>
                </a:lnTo>
                <a:lnTo>
                  <a:pt x="196453" y="44648"/>
                </a:lnTo>
                <a:lnTo>
                  <a:pt x="214312" y="35719"/>
                </a:lnTo>
                <a:lnTo>
                  <a:pt x="223242" y="26789"/>
                </a:lnTo>
                <a:lnTo>
                  <a:pt x="241101" y="17859"/>
                </a:lnTo>
                <a:lnTo>
                  <a:pt x="258961" y="17859"/>
                </a:lnTo>
                <a:lnTo>
                  <a:pt x="276820" y="8930"/>
                </a:lnTo>
                <a:lnTo>
                  <a:pt x="294679" y="8930"/>
                </a:lnTo>
                <a:lnTo>
                  <a:pt x="321468" y="8930"/>
                </a:lnTo>
                <a:lnTo>
                  <a:pt x="339328" y="0"/>
                </a:lnTo>
                <a:lnTo>
                  <a:pt x="366117" y="0"/>
                </a:lnTo>
                <a:lnTo>
                  <a:pt x="392906" y="0"/>
                </a:lnTo>
                <a:lnTo>
                  <a:pt x="419695" y="0"/>
                </a:lnTo>
                <a:lnTo>
                  <a:pt x="446484" y="0"/>
                </a:lnTo>
                <a:lnTo>
                  <a:pt x="482203" y="0"/>
                </a:lnTo>
                <a:lnTo>
                  <a:pt x="508992" y="8930"/>
                </a:lnTo>
                <a:lnTo>
                  <a:pt x="535781" y="8930"/>
                </a:lnTo>
                <a:lnTo>
                  <a:pt x="571500" y="17859"/>
                </a:lnTo>
                <a:lnTo>
                  <a:pt x="598289" y="35719"/>
                </a:lnTo>
                <a:lnTo>
                  <a:pt x="634008" y="44648"/>
                </a:lnTo>
                <a:lnTo>
                  <a:pt x="669726" y="53578"/>
                </a:lnTo>
                <a:lnTo>
                  <a:pt x="705445" y="80367"/>
                </a:lnTo>
                <a:lnTo>
                  <a:pt x="741164" y="89297"/>
                </a:lnTo>
                <a:lnTo>
                  <a:pt x="776883" y="107156"/>
                </a:lnTo>
                <a:lnTo>
                  <a:pt x="803672" y="133945"/>
                </a:lnTo>
                <a:lnTo>
                  <a:pt x="839390" y="151805"/>
                </a:lnTo>
                <a:lnTo>
                  <a:pt x="866179" y="169664"/>
                </a:lnTo>
                <a:lnTo>
                  <a:pt x="901897" y="205383"/>
                </a:lnTo>
                <a:lnTo>
                  <a:pt x="928686" y="241102"/>
                </a:lnTo>
                <a:lnTo>
                  <a:pt x="955475" y="285750"/>
                </a:lnTo>
                <a:lnTo>
                  <a:pt x="973335" y="339328"/>
                </a:lnTo>
                <a:lnTo>
                  <a:pt x="982265" y="375047"/>
                </a:lnTo>
                <a:lnTo>
                  <a:pt x="1000124" y="410766"/>
                </a:lnTo>
                <a:lnTo>
                  <a:pt x="1000124" y="446484"/>
                </a:lnTo>
                <a:lnTo>
                  <a:pt x="1009054" y="482203"/>
                </a:lnTo>
                <a:lnTo>
                  <a:pt x="1009054" y="517922"/>
                </a:lnTo>
                <a:lnTo>
                  <a:pt x="1000124" y="553641"/>
                </a:lnTo>
                <a:lnTo>
                  <a:pt x="1000124" y="589359"/>
                </a:lnTo>
                <a:lnTo>
                  <a:pt x="991194" y="625078"/>
                </a:lnTo>
                <a:lnTo>
                  <a:pt x="982265" y="651867"/>
                </a:lnTo>
                <a:lnTo>
                  <a:pt x="964405" y="687586"/>
                </a:lnTo>
                <a:lnTo>
                  <a:pt x="955475" y="714375"/>
                </a:lnTo>
                <a:lnTo>
                  <a:pt x="937616" y="732234"/>
                </a:lnTo>
                <a:lnTo>
                  <a:pt x="928686" y="767953"/>
                </a:lnTo>
                <a:lnTo>
                  <a:pt x="910827" y="794742"/>
                </a:lnTo>
                <a:lnTo>
                  <a:pt x="892968" y="812602"/>
                </a:lnTo>
                <a:lnTo>
                  <a:pt x="875109" y="830461"/>
                </a:lnTo>
                <a:lnTo>
                  <a:pt x="866179" y="848320"/>
                </a:lnTo>
                <a:lnTo>
                  <a:pt x="848320" y="857250"/>
                </a:lnTo>
                <a:lnTo>
                  <a:pt x="830461" y="866180"/>
                </a:lnTo>
                <a:lnTo>
                  <a:pt x="821531" y="875109"/>
                </a:lnTo>
                <a:lnTo>
                  <a:pt x="803672" y="892969"/>
                </a:lnTo>
                <a:lnTo>
                  <a:pt x="785812" y="892969"/>
                </a:lnTo>
                <a:lnTo>
                  <a:pt x="767953" y="910828"/>
                </a:lnTo>
                <a:lnTo>
                  <a:pt x="741164" y="919758"/>
                </a:lnTo>
                <a:lnTo>
                  <a:pt x="723304" y="919758"/>
                </a:lnTo>
                <a:lnTo>
                  <a:pt x="705445" y="928688"/>
                </a:lnTo>
                <a:lnTo>
                  <a:pt x="678656" y="937617"/>
                </a:lnTo>
                <a:lnTo>
                  <a:pt x="660797" y="946547"/>
                </a:lnTo>
                <a:lnTo>
                  <a:pt x="634008" y="946547"/>
                </a:lnTo>
                <a:lnTo>
                  <a:pt x="616148" y="946547"/>
                </a:lnTo>
                <a:lnTo>
                  <a:pt x="589359" y="946547"/>
                </a:lnTo>
                <a:lnTo>
                  <a:pt x="571500" y="946547"/>
                </a:lnTo>
                <a:lnTo>
                  <a:pt x="553640" y="946547"/>
                </a:lnTo>
                <a:lnTo>
                  <a:pt x="535781" y="937617"/>
                </a:lnTo>
                <a:lnTo>
                  <a:pt x="508992" y="937617"/>
                </a:lnTo>
                <a:lnTo>
                  <a:pt x="482203" y="928688"/>
                </a:lnTo>
                <a:lnTo>
                  <a:pt x="464343" y="928688"/>
                </a:lnTo>
                <a:lnTo>
                  <a:pt x="437554" y="919758"/>
                </a:lnTo>
                <a:lnTo>
                  <a:pt x="419695" y="910828"/>
                </a:lnTo>
                <a:lnTo>
                  <a:pt x="401836" y="901898"/>
                </a:lnTo>
                <a:lnTo>
                  <a:pt x="383976" y="892969"/>
                </a:lnTo>
                <a:lnTo>
                  <a:pt x="366117" y="892969"/>
                </a:lnTo>
                <a:lnTo>
                  <a:pt x="348258" y="892969"/>
                </a:lnTo>
                <a:lnTo>
                  <a:pt x="330398" y="875109"/>
                </a:lnTo>
                <a:lnTo>
                  <a:pt x="321468" y="866180"/>
                </a:lnTo>
                <a:lnTo>
                  <a:pt x="303609" y="857250"/>
                </a:lnTo>
                <a:lnTo>
                  <a:pt x="285750" y="848320"/>
                </a:lnTo>
                <a:lnTo>
                  <a:pt x="258961" y="839391"/>
                </a:lnTo>
                <a:lnTo>
                  <a:pt x="232172" y="830461"/>
                </a:lnTo>
                <a:lnTo>
                  <a:pt x="214312" y="830461"/>
                </a:lnTo>
                <a:lnTo>
                  <a:pt x="187523" y="821531"/>
                </a:lnTo>
                <a:lnTo>
                  <a:pt x="169664" y="812602"/>
                </a:lnTo>
                <a:lnTo>
                  <a:pt x="160734" y="803672"/>
                </a:lnTo>
                <a:lnTo>
                  <a:pt x="142875" y="785812"/>
                </a:lnTo>
                <a:lnTo>
                  <a:pt x="133945" y="776883"/>
                </a:lnTo>
                <a:lnTo>
                  <a:pt x="116086" y="759023"/>
                </a:lnTo>
                <a:lnTo>
                  <a:pt x="107156" y="750094"/>
                </a:lnTo>
                <a:lnTo>
                  <a:pt x="89297" y="741164"/>
                </a:lnTo>
                <a:lnTo>
                  <a:pt x="80367" y="732234"/>
                </a:lnTo>
                <a:lnTo>
                  <a:pt x="71437" y="723305"/>
                </a:lnTo>
                <a:lnTo>
                  <a:pt x="62508" y="705445"/>
                </a:lnTo>
                <a:lnTo>
                  <a:pt x="62508" y="696516"/>
                </a:lnTo>
                <a:lnTo>
                  <a:pt x="53578" y="687586"/>
                </a:lnTo>
                <a:lnTo>
                  <a:pt x="53578" y="669727"/>
                </a:lnTo>
                <a:lnTo>
                  <a:pt x="53578" y="651867"/>
                </a:lnTo>
                <a:lnTo>
                  <a:pt x="44648" y="642937"/>
                </a:lnTo>
                <a:lnTo>
                  <a:pt x="44648" y="625078"/>
                </a:lnTo>
                <a:lnTo>
                  <a:pt x="35718" y="616148"/>
                </a:lnTo>
                <a:lnTo>
                  <a:pt x="35718" y="607219"/>
                </a:lnTo>
                <a:lnTo>
                  <a:pt x="26789" y="598289"/>
                </a:lnTo>
                <a:lnTo>
                  <a:pt x="26789" y="589359"/>
                </a:lnTo>
                <a:lnTo>
                  <a:pt x="26789" y="580430"/>
                </a:lnTo>
                <a:lnTo>
                  <a:pt x="26789" y="580430"/>
                </a:lnTo>
                <a:lnTo>
                  <a:pt x="26789" y="580430"/>
                </a:lnTo>
                <a:lnTo>
                  <a:pt x="17859" y="580430"/>
                </a:lnTo>
                <a:lnTo>
                  <a:pt x="17859" y="580430"/>
                </a:lnTo>
              </a:path>
            </a:pathLst>
          </a:cu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700002">
                    <a:scrgbClr r="0" g="0" b="0">
                      <a:alpha val="60000"/>
                    </a:scrgbClr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/>
          <p:cNvSpPr/>
          <p:nvPr/>
        </p:nvSpPr>
        <p:spPr>
          <a:xfrm>
            <a:off x="6313289" y="741164"/>
            <a:ext cx="1134071" cy="946548"/>
          </a:xfrm>
          <a:custGeom>
            <a:avLst/>
            <a:gdLst/>
            <a:ahLst/>
            <a:cxnLst/>
            <a:rect l="0" t="0" r="0" b="0"/>
            <a:pathLst>
              <a:path w="1134071" h="946548">
                <a:moveTo>
                  <a:pt x="875109" y="223242"/>
                </a:moveTo>
                <a:lnTo>
                  <a:pt x="884039" y="223242"/>
                </a:lnTo>
                <a:lnTo>
                  <a:pt x="884039" y="223242"/>
                </a:lnTo>
                <a:lnTo>
                  <a:pt x="892969" y="223242"/>
                </a:lnTo>
                <a:lnTo>
                  <a:pt x="892969" y="223242"/>
                </a:lnTo>
                <a:lnTo>
                  <a:pt x="901899" y="223242"/>
                </a:lnTo>
                <a:lnTo>
                  <a:pt x="910828" y="223242"/>
                </a:lnTo>
                <a:lnTo>
                  <a:pt x="910828" y="223242"/>
                </a:lnTo>
                <a:lnTo>
                  <a:pt x="919758" y="223242"/>
                </a:lnTo>
                <a:lnTo>
                  <a:pt x="919758" y="232172"/>
                </a:lnTo>
                <a:lnTo>
                  <a:pt x="919758" y="232172"/>
                </a:lnTo>
                <a:lnTo>
                  <a:pt x="919758" y="232172"/>
                </a:lnTo>
                <a:lnTo>
                  <a:pt x="919758" y="232172"/>
                </a:lnTo>
                <a:lnTo>
                  <a:pt x="919758" y="232172"/>
                </a:lnTo>
                <a:lnTo>
                  <a:pt x="919758" y="232172"/>
                </a:lnTo>
                <a:lnTo>
                  <a:pt x="919758" y="232172"/>
                </a:lnTo>
                <a:lnTo>
                  <a:pt x="928688" y="232172"/>
                </a:lnTo>
                <a:lnTo>
                  <a:pt x="928688" y="232172"/>
                </a:lnTo>
                <a:lnTo>
                  <a:pt x="928688" y="232172"/>
                </a:lnTo>
                <a:lnTo>
                  <a:pt x="928688" y="232172"/>
                </a:lnTo>
                <a:lnTo>
                  <a:pt x="919758" y="223242"/>
                </a:lnTo>
                <a:lnTo>
                  <a:pt x="919758" y="223242"/>
                </a:lnTo>
                <a:lnTo>
                  <a:pt x="919758" y="223242"/>
                </a:lnTo>
                <a:lnTo>
                  <a:pt x="919758" y="214312"/>
                </a:lnTo>
                <a:lnTo>
                  <a:pt x="919758" y="214312"/>
                </a:lnTo>
                <a:lnTo>
                  <a:pt x="919758" y="205383"/>
                </a:lnTo>
                <a:lnTo>
                  <a:pt x="910828" y="196453"/>
                </a:lnTo>
                <a:lnTo>
                  <a:pt x="910828" y="196453"/>
                </a:lnTo>
                <a:lnTo>
                  <a:pt x="901899" y="178594"/>
                </a:lnTo>
                <a:lnTo>
                  <a:pt x="892969" y="169664"/>
                </a:lnTo>
                <a:lnTo>
                  <a:pt x="875109" y="160734"/>
                </a:lnTo>
                <a:lnTo>
                  <a:pt x="857250" y="142875"/>
                </a:lnTo>
                <a:lnTo>
                  <a:pt x="839391" y="133945"/>
                </a:lnTo>
                <a:lnTo>
                  <a:pt x="812602" y="116086"/>
                </a:lnTo>
                <a:lnTo>
                  <a:pt x="785813" y="107156"/>
                </a:lnTo>
                <a:lnTo>
                  <a:pt x="759024" y="89297"/>
                </a:lnTo>
                <a:lnTo>
                  <a:pt x="732234" y="80367"/>
                </a:lnTo>
                <a:lnTo>
                  <a:pt x="714375" y="71437"/>
                </a:lnTo>
                <a:lnTo>
                  <a:pt x="687586" y="62508"/>
                </a:lnTo>
                <a:lnTo>
                  <a:pt x="660797" y="53578"/>
                </a:lnTo>
                <a:lnTo>
                  <a:pt x="634008" y="35719"/>
                </a:lnTo>
                <a:lnTo>
                  <a:pt x="607219" y="26789"/>
                </a:lnTo>
                <a:lnTo>
                  <a:pt x="571500" y="17859"/>
                </a:lnTo>
                <a:lnTo>
                  <a:pt x="553641" y="8930"/>
                </a:lnTo>
                <a:lnTo>
                  <a:pt x="526852" y="8930"/>
                </a:lnTo>
                <a:lnTo>
                  <a:pt x="508992" y="0"/>
                </a:lnTo>
                <a:lnTo>
                  <a:pt x="491133" y="0"/>
                </a:lnTo>
                <a:lnTo>
                  <a:pt x="473274" y="0"/>
                </a:lnTo>
                <a:lnTo>
                  <a:pt x="455414" y="0"/>
                </a:lnTo>
                <a:lnTo>
                  <a:pt x="428625" y="0"/>
                </a:lnTo>
                <a:lnTo>
                  <a:pt x="410766" y="8930"/>
                </a:lnTo>
                <a:lnTo>
                  <a:pt x="383977" y="8930"/>
                </a:lnTo>
                <a:lnTo>
                  <a:pt x="357188" y="17859"/>
                </a:lnTo>
                <a:lnTo>
                  <a:pt x="330399" y="26789"/>
                </a:lnTo>
                <a:lnTo>
                  <a:pt x="303609" y="35719"/>
                </a:lnTo>
                <a:lnTo>
                  <a:pt x="276820" y="53578"/>
                </a:lnTo>
                <a:lnTo>
                  <a:pt x="241102" y="62508"/>
                </a:lnTo>
                <a:lnTo>
                  <a:pt x="205383" y="71437"/>
                </a:lnTo>
                <a:lnTo>
                  <a:pt x="169664" y="89297"/>
                </a:lnTo>
                <a:lnTo>
                  <a:pt x="142875" y="107156"/>
                </a:lnTo>
                <a:lnTo>
                  <a:pt x="116086" y="125016"/>
                </a:lnTo>
                <a:lnTo>
                  <a:pt x="98227" y="151805"/>
                </a:lnTo>
                <a:lnTo>
                  <a:pt x="80367" y="169664"/>
                </a:lnTo>
                <a:lnTo>
                  <a:pt x="71438" y="196453"/>
                </a:lnTo>
                <a:lnTo>
                  <a:pt x="53578" y="223242"/>
                </a:lnTo>
                <a:lnTo>
                  <a:pt x="44649" y="250031"/>
                </a:lnTo>
                <a:lnTo>
                  <a:pt x="35719" y="276820"/>
                </a:lnTo>
                <a:lnTo>
                  <a:pt x="26789" y="303609"/>
                </a:lnTo>
                <a:lnTo>
                  <a:pt x="17859" y="330398"/>
                </a:lnTo>
                <a:lnTo>
                  <a:pt x="8930" y="357187"/>
                </a:lnTo>
                <a:lnTo>
                  <a:pt x="8930" y="383977"/>
                </a:lnTo>
                <a:lnTo>
                  <a:pt x="0" y="419695"/>
                </a:lnTo>
                <a:lnTo>
                  <a:pt x="0" y="446484"/>
                </a:lnTo>
                <a:lnTo>
                  <a:pt x="0" y="482203"/>
                </a:lnTo>
                <a:lnTo>
                  <a:pt x="17859" y="517922"/>
                </a:lnTo>
                <a:lnTo>
                  <a:pt x="26789" y="553641"/>
                </a:lnTo>
                <a:lnTo>
                  <a:pt x="44649" y="598289"/>
                </a:lnTo>
                <a:lnTo>
                  <a:pt x="62508" y="634008"/>
                </a:lnTo>
                <a:lnTo>
                  <a:pt x="71438" y="678656"/>
                </a:lnTo>
                <a:lnTo>
                  <a:pt x="98227" y="732234"/>
                </a:lnTo>
                <a:lnTo>
                  <a:pt x="116086" y="767953"/>
                </a:lnTo>
                <a:lnTo>
                  <a:pt x="151805" y="812601"/>
                </a:lnTo>
                <a:lnTo>
                  <a:pt x="187524" y="839390"/>
                </a:lnTo>
                <a:lnTo>
                  <a:pt x="232172" y="866180"/>
                </a:lnTo>
                <a:lnTo>
                  <a:pt x="276820" y="892969"/>
                </a:lnTo>
                <a:lnTo>
                  <a:pt x="321469" y="919758"/>
                </a:lnTo>
                <a:lnTo>
                  <a:pt x="375047" y="928687"/>
                </a:lnTo>
                <a:lnTo>
                  <a:pt x="428625" y="946547"/>
                </a:lnTo>
                <a:lnTo>
                  <a:pt x="473274" y="946547"/>
                </a:lnTo>
                <a:lnTo>
                  <a:pt x="526852" y="946547"/>
                </a:lnTo>
                <a:lnTo>
                  <a:pt x="571500" y="946547"/>
                </a:lnTo>
                <a:lnTo>
                  <a:pt x="616149" y="937617"/>
                </a:lnTo>
                <a:lnTo>
                  <a:pt x="660797" y="937617"/>
                </a:lnTo>
                <a:lnTo>
                  <a:pt x="705445" y="928687"/>
                </a:lnTo>
                <a:lnTo>
                  <a:pt x="741164" y="919758"/>
                </a:lnTo>
                <a:lnTo>
                  <a:pt x="776883" y="910828"/>
                </a:lnTo>
                <a:lnTo>
                  <a:pt x="812602" y="901898"/>
                </a:lnTo>
                <a:lnTo>
                  <a:pt x="839391" y="892969"/>
                </a:lnTo>
                <a:lnTo>
                  <a:pt x="866180" y="884039"/>
                </a:lnTo>
                <a:lnTo>
                  <a:pt x="884039" y="875109"/>
                </a:lnTo>
                <a:lnTo>
                  <a:pt x="910828" y="866180"/>
                </a:lnTo>
                <a:lnTo>
                  <a:pt x="928688" y="848320"/>
                </a:lnTo>
                <a:lnTo>
                  <a:pt x="946547" y="830461"/>
                </a:lnTo>
                <a:lnTo>
                  <a:pt x="973336" y="812601"/>
                </a:lnTo>
                <a:lnTo>
                  <a:pt x="991195" y="785812"/>
                </a:lnTo>
                <a:lnTo>
                  <a:pt x="1009055" y="767953"/>
                </a:lnTo>
                <a:lnTo>
                  <a:pt x="1026914" y="741164"/>
                </a:lnTo>
                <a:lnTo>
                  <a:pt x="1053703" y="714375"/>
                </a:lnTo>
                <a:lnTo>
                  <a:pt x="1062633" y="696515"/>
                </a:lnTo>
                <a:lnTo>
                  <a:pt x="1080492" y="678656"/>
                </a:lnTo>
                <a:lnTo>
                  <a:pt x="1089422" y="651867"/>
                </a:lnTo>
                <a:lnTo>
                  <a:pt x="1098352" y="634008"/>
                </a:lnTo>
                <a:lnTo>
                  <a:pt x="1107281" y="607219"/>
                </a:lnTo>
                <a:lnTo>
                  <a:pt x="1116211" y="580430"/>
                </a:lnTo>
                <a:lnTo>
                  <a:pt x="1125141" y="553641"/>
                </a:lnTo>
                <a:lnTo>
                  <a:pt x="1125141" y="526852"/>
                </a:lnTo>
                <a:lnTo>
                  <a:pt x="1134070" y="500063"/>
                </a:lnTo>
                <a:lnTo>
                  <a:pt x="1134070" y="473273"/>
                </a:lnTo>
                <a:lnTo>
                  <a:pt x="1134070" y="437555"/>
                </a:lnTo>
                <a:lnTo>
                  <a:pt x="1125141" y="419695"/>
                </a:lnTo>
                <a:lnTo>
                  <a:pt x="1116211" y="392906"/>
                </a:lnTo>
                <a:lnTo>
                  <a:pt x="1107281" y="366117"/>
                </a:lnTo>
                <a:lnTo>
                  <a:pt x="1107281" y="348258"/>
                </a:lnTo>
                <a:lnTo>
                  <a:pt x="1098352" y="330398"/>
                </a:lnTo>
                <a:lnTo>
                  <a:pt x="1080492" y="312539"/>
                </a:lnTo>
                <a:lnTo>
                  <a:pt x="1062633" y="294680"/>
                </a:lnTo>
                <a:lnTo>
                  <a:pt x="1044774" y="276820"/>
                </a:lnTo>
                <a:lnTo>
                  <a:pt x="1044774" y="276820"/>
                </a:lnTo>
              </a:path>
            </a:pathLst>
          </a:cu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700002">
                    <a:scrgbClr r="0" g="0" b="0">
                      <a:alpha val="60000"/>
                    </a:scrgbClr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>
            <a:off x="7697391" y="660797"/>
            <a:ext cx="125016" cy="107157"/>
          </a:xfrm>
          <a:custGeom>
            <a:avLst/>
            <a:gdLst/>
            <a:ahLst/>
            <a:cxnLst/>
            <a:rect l="0" t="0" r="0" b="0"/>
            <a:pathLst>
              <a:path w="125016" h="107157">
                <a:moveTo>
                  <a:pt x="0" y="8930"/>
                </a:moveTo>
                <a:lnTo>
                  <a:pt x="0" y="8930"/>
                </a:lnTo>
                <a:lnTo>
                  <a:pt x="0" y="893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8929" y="0"/>
                </a:lnTo>
                <a:lnTo>
                  <a:pt x="8929" y="0"/>
                </a:lnTo>
                <a:lnTo>
                  <a:pt x="8929" y="8930"/>
                </a:lnTo>
                <a:lnTo>
                  <a:pt x="17859" y="8930"/>
                </a:lnTo>
                <a:lnTo>
                  <a:pt x="26789" y="17859"/>
                </a:lnTo>
                <a:lnTo>
                  <a:pt x="35718" y="17859"/>
                </a:lnTo>
                <a:lnTo>
                  <a:pt x="44648" y="26789"/>
                </a:lnTo>
                <a:lnTo>
                  <a:pt x="53578" y="35719"/>
                </a:lnTo>
                <a:lnTo>
                  <a:pt x="62507" y="44648"/>
                </a:lnTo>
                <a:lnTo>
                  <a:pt x="71437" y="53578"/>
                </a:lnTo>
                <a:lnTo>
                  <a:pt x="89297" y="62508"/>
                </a:lnTo>
                <a:lnTo>
                  <a:pt x="98226" y="80367"/>
                </a:lnTo>
                <a:lnTo>
                  <a:pt x="107156" y="89297"/>
                </a:lnTo>
                <a:lnTo>
                  <a:pt x="116086" y="98226"/>
                </a:lnTo>
                <a:lnTo>
                  <a:pt x="125015" y="107156"/>
                </a:lnTo>
                <a:lnTo>
                  <a:pt x="125015" y="107156"/>
                </a:lnTo>
                <a:lnTo>
                  <a:pt x="125015" y="107156"/>
                </a:lnTo>
                <a:lnTo>
                  <a:pt x="125015" y="107156"/>
                </a:lnTo>
                <a:lnTo>
                  <a:pt x="125015" y="107156"/>
                </a:lnTo>
                <a:lnTo>
                  <a:pt x="125015" y="89297"/>
                </a:lnTo>
                <a:lnTo>
                  <a:pt x="125015" y="89297"/>
                </a:lnTo>
              </a:path>
            </a:pathLst>
          </a:cu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700002">
                    <a:scrgbClr r="0" g="0" b="0">
                      <a:alpha val="60000"/>
                    </a:scrgbClr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/>
          <p:cNvSpPr/>
          <p:nvPr/>
        </p:nvSpPr>
        <p:spPr>
          <a:xfrm>
            <a:off x="7688461" y="642938"/>
            <a:ext cx="151806" cy="160735"/>
          </a:xfrm>
          <a:custGeom>
            <a:avLst/>
            <a:gdLst/>
            <a:ahLst/>
            <a:cxnLst/>
            <a:rect l="0" t="0" r="0" b="0"/>
            <a:pathLst>
              <a:path w="151806" h="160735">
                <a:moveTo>
                  <a:pt x="151805" y="8929"/>
                </a:moveTo>
                <a:lnTo>
                  <a:pt x="142875" y="8929"/>
                </a:lnTo>
                <a:lnTo>
                  <a:pt x="142875" y="8929"/>
                </a:lnTo>
                <a:lnTo>
                  <a:pt x="133945" y="0"/>
                </a:lnTo>
                <a:lnTo>
                  <a:pt x="125016" y="8929"/>
                </a:lnTo>
                <a:lnTo>
                  <a:pt x="116086" y="8929"/>
                </a:lnTo>
                <a:lnTo>
                  <a:pt x="107156" y="26789"/>
                </a:lnTo>
                <a:lnTo>
                  <a:pt x="98227" y="44648"/>
                </a:lnTo>
                <a:lnTo>
                  <a:pt x="89297" y="62507"/>
                </a:lnTo>
                <a:lnTo>
                  <a:pt x="71437" y="80367"/>
                </a:lnTo>
                <a:lnTo>
                  <a:pt x="53578" y="107156"/>
                </a:lnTo>
                <a:lnTo>
                  <a:pt x="35719" y="125015"/>
                </a:lnTo>
                <a:lnTo>
                  <a:pt x="26789" y="151804"/>
                </a:lnTo>
                <a:lnTo>
                  <a:pt x="8930" y="160734"/>
                </a:lnTo>
                <a:lnTo>
                  <a:pt x="0" y="160734"/>
                </a:lnTo>
                <a:lnTo>
                  <a:pt x="0" y="160734"/>
                </a:lnTo>
              </a:path>
            </a:pathLst>
          </a:cu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700002">
                    <a:scrgbClr r="0" g="0" b="0">
                      <a:alpha val="60000"/>
                    </a:scrgbClr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4"/>
          <p:cNvSpPr/>
          <p:nvPr/>
        </p:nvSpPr>
        <p:spPr>
          <a:xfrm>
            <a:off x="6697266" y="1178719"/>
            <a:ext cx="89298" cy="98227"/>
          </a:xfrm>
          <a:custGeom>
            <a:avLst/>
            <a:gdLst/>
            <a:ahLst/>
            <a:cxnLst/>
            <a:rect l="0" t="0" r="0" b="0"/>
            <a:pathLst>
              <a:path w="89298" h="98227">
                <a:moveTo>
                  <a:pt x="8929" y="8929"/>
                </a:moveTo>
                <a:lnTo>
                  <a:pt x="8929" y="8929"/>
                </a:lnTo>
                <a:lnTo>
                  <a:pt x="0" y="8929"/>
                </a:lnTo>
                <a:lnTo>
                  <a:pt x="0" y="8929"/>
                </a:lnTo>
                <a:lnTo>
                  <a:pt x="8929" y="0"/>
                </a:lnTo>
                <a:lnTo>
                  <a:pt x="8929" y="0"/>
                </a:lnTo>
                <a:lnTo>
                  <a:pt x="8929" y="0"/>
                </a:lnTo>
                <a:lnTo>
                  <a:pt x="8929" y="0"/>
                </a:lnTo>
                <a:lnTo>
                  <a:pt x="8929" y="0"/>
                </a:lnTo>
                <a:lnTo>
                  <a:pt x="17859" y="8929"/>
                </a:lnTo>
                <a:lnTo>
                  <a:pt x="26789" y="8929"/>
                </a:lnTo>
                <a:lnTo>
                  <a:pt x="26789" y="17859"/>
                </a:lnTo>
                <a:lnTo>
                  <a:pt x="35718" y="26789"/>
                </a:lnTo>
                <a:lnTo>
                  <a:pt x="44648" y="35718"/>
                </a:lnTo>
                <a:lnTo>
                  <a:pt x="53578" y="44648"/>
                </a:lnTo>
                <a:lnTo>
                  <a:pt x="62507" y="53578"/>
                </a:lnTo>
                <a:lnTo>
                  <a:pt x="71437" y="71437"/>
                </a:lnTo>
                <a:lnTo>
                  <a:pt x="80367" y="80367"/>
                </a:lnTo>
                <a:lnTo>
                  <a:pt x="89297" y="89297"/>
                </a:lnTo>
                <a:lnTo>
                  <a:pt x="89297" y="98226"/>
                </a:lnTo>
                <a:lnTo>
                  <a:pt x="89297" y="98226"/>
                </a:lnTo>
                <a:lnTo>
                  <a:pt x="89297" y="98226"/>
                </a:lnTo>
                <a:lnTo>
                  <a:pt x="89297" y="98226"/>
                </a:lnTo>
                <a:lnTo>
                  <a:pt x="89297" y="98226"/>
                </a:lnTo>
              </a:path>
            </a:pathLst>
          </a:cu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700002">
                    <a:scrgbClr r="0" g="0" b="0">
                      <a:alpha val="60000"/>
                    </a:scrgbClr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5"/>
          <p:cNvSpPr/>
          <p:nvPr/>
        </p:nvSpPr>
        <p:spPr>
          <a:xfrm>
            <a:off x="6688336" y="1143000"/>
            <a:ext cx="98228" cy="169665"/>
          </a:xfrm>
          <a:custGeom>
            <a:avLst/>
            <a:gdLst/>
            <a:ahLst/>
            <a:cxnLst/>
            <a:rect l="0" t="0" r="0" b="0"/>
            <a:pathLst>
              <a:path w="98228" h="169665">
                <a:moveTo>
                  <a:pt x="98227" y="0"/>
                </a:moveTo>
                <a:lnTo>
                  <a:pt x="89297" y="8930"/>
                </a:lnTo>
                <a:lnTo>
                  <a:pt x="80367" y="17859"/>
                </a:lnTo>
                <a:lnTo>
                  <a:pt x="80367" y="35719"/>
                </a:lnTo>
                <a:lnTo>
                  <a:pt x="71437" y="44648"/>
                </a:lnTo>
                <a:lnTo>
                  <a:pt x="62508" y="62508"/>
                </a:lnTo>
                <a:lnTo>
                  <a:pt x="62508" y="71437"/>
                </a:lnTo>
                <a:lnTo>
                  <a:pt x="44648" y="98227"/>
                </a:lnTo>
                <a:lnTo>
                  <a:pt x="35719" y="116086"/>
                </a:lnTo>
                <a:lnTo>
                  <a:pt x="17859" y="133945"/>
                </a:lnTo>
                <a:lnTo>
                  <a:pt x="8930" y="142875"/>
                </a:lnTo>
                <a:lnTo>
                  <a:pt x="0" y="160734"/>
                </a:lnTo>
                <a:lnTo>
                  <a:pt x="0" y="169664"/>
                </a:lnTo>
                <a:lnTo>
                  <a:pt x="0" y="169664"/>
                </a:lnTo>
              </a:path>
            </a:pathLst>
          </a:cu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700002">
                    <a:scrgbClr r="0" g="0" b="0">
                      <a:alpha val="60000"/>
                    </a:scrgbClr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6"/>
          <p:cNvSpPr/>
          <p:nvPr/>
        </p:nvSpPr>
        <p:spPr>
          <a:xfrm>
            <a:off x="6590109" y="1187648"/>
            <a:ext cx="125017" cy="89298"/>
          </a:xfrm>
          <a:custGeom>
            <a:avLst/>
            <a:gdLst/>
            <a:ahLst/>
            <a:cxnLst/>
            <a:rect l="0" t="0" r="0" b="0"/>
            <a:pathLst>
              <a:path w="125017" h="89298">
                <a:moveTo>
                  <a:pt x="0" y="17860"/>
                </a:moveTo>
                <a:lnTo>
                  <a:pt x="0" y="17860"/>
                </a:lnTo>
                <a:lnTo>
                  <a:pt x="0" y="17860"/>
                </a:lnTo>
                <a:lnTo>
                  <a:pt x="0" y="17860"/>
                </a:lnTo>
                <a:lnTo>
                  <a:pt x="8930" y="8930"/>
                </a:lnTo>
                <a:lnTo>
                  <a:pt x="8930" y="0"/>
                </a:lnTo>
                <a:lnTo>
                  <a:pt x="8930" y="8930"/>
                </a:lnTo>
                <a:lnTo>
                  <a:pt x="17860" y="17860"/>
                </a:lnTo>
                <a:lnTo>
                  <a:pt x="26789" y="17860"/>
                </a:lnTo>
                <a:lnTo>
                  <a:pt x="35719" y="35719"/>
                </a:lnTo>
                <a:lnTo>
                  <a:pt x="53579" y="44649"/>
                </a:lnTo>
                <a:lnTo>
                  <a:pt x="62508" y="53579"/>
                </a:lnTo>
                <a:lnTo>
                  <a:pt x="80368" y="62508"/>
                </a:lnTo>
                <a:lnTo>
                  <a:pt x="98227" y="71438"/>
                </a:lnTo>
                <a:lnTo>
                  <a:pt x="107157" y="71438"/>
                </a:lnTo>
                <a:lnTo>
                  <a:pt x="116086" y="80368"/>
                </a:lnTo>
                <a:lnTo>
                  <a:pt x="125016" y="80368"/>
                </a:lnTo>
                <a:lnTo>
                  <a:pt x="125016" y="89297"/>
                </a:lnTo>
                <a:lnTo>
                  <a:pt x="125016" y="80368"/>
                </a:lnTo>
                <a:lnTo>
                  <a:pt x="125016" y="80368"/>
                </a:lnTo>
              </a:path>
            </a:pathLst>
          </a:cu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700002">
                    <a:scrgbClr r="0" g="0" b="0">
                      <a:alpha val="60000"/>
                    </a:scrgbClr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7"/>
          <p:cNvSpPr/>
          <p:nvPr/>
        </p:nvSpPr>
        <p:spPr>
          <a:xfrm>
            <a:off x="6572250" y="1160859"/>
            <a:ext cx="142876" cy="160736"/>
          </a:xfrm>
          <a:custGeom>
            <a:avLst/>
            <a:gdLst/>
            <a:ahLst/>
            <a:cxnLst/>
            <a:rect l="0" t="0" r="0" b="0"/>
            <a:pathLst>
              <a:path w="142876" h="160736">
                <a:moveTo>
                  <a:pt x="142875" y="0"/>
                </a:moveTo>
                <a:lnTo>
                  <a:pt x="133945" y="0"/>
                </a:lnTo>
                <a:lnTo>
                  <a:pt x="125016" y="0"/>
                </a:lnTo>
                <a:lnTo>
                  <a:pt x="116086" y="8930"/>
                </a:lnTo>
                <a:lnTo>
                  <a:pt x="116086" y="8930"/>
                </a:lnTo>
                <a:lnTo>
                  <a:pt x="107156" y="17860"/>
                </a:lnTo>
                <a:lnTo>
                  <a:pt x="107156" y="26789"/>
                </a:lnTo>
                <a:lnTo>
                  <a:pt x="89297" y="44649"/>
                </a:lnTo>
                <a:lnTo>
                  <a:pt x="80367" y="71438"/>
                </a:lnTo>
                <a:lnTo>
                  <a:pt x="62508" y="89297"/>
                </a:lnTo>
                <a:lnTo>
                  <a:pt x="44648" y="116086"/>
                </a:lnTo>
                <a:lnTo>
                  <a:pt x="26789" y="142875"/>
                </a:lnTo>
                <a:lnTo>
                  <a:pt x="17859" y="151805"/>
                </a:lnTo>
                <a:lnTo>
                  <a:pt x="8930" y="160735"/>
                </a:lnTo>
                <a:lnTo>
                  <a:pt x="0" y="160735"/>
                </a:lnTo>
                <a:lnTo>
                  <a:pt x="0" y="160735"/>
                </a:lnTo>
              </a:path>
            </a:pathLst>
          </a:cu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700002">
                    <a:scrgbClr r="0" g="0" b="0">
                      <a:alpha val="60000"/>
                    </a:scrgbClr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8"/>
          <p:cNvSpPr/>
          <p:nvPr/>
        </p:nvSpPr>
        <p:spPr>
          <a:xfrm>
            <a:off x="6420445" y="1250156"/>
            <a:ext cx="125017" cy="62509"/>
          </a:xfrm>
          <a:custGeom>
            <a:avLst/>
            <a:gdLst/>
            <a:ahLst/>
            <a:cxnLst/>
            <a:rect l="0" t="0" r="0" b="0"/>
            <a:pathLst>
              <a:path w="125017" h="62509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8930" y="8930"/>
                </a:lnTo>
                <a:lnTo>
                  <a:pt x="8930" y="8930"/>
                </a:lnTo>
                <a:lnTo>
                  <a:pt x="26789" y="0"/>
                </a:lnTo>
                <a:lnTo>
                  <a:pt x="35719" y="0"/>
                </a:lnTo>
                <a:lnTo>
                  <a:pt x="44649" y="0"/>
                </a:lnTo>
                <a:lnTo>
                  <a:pt x="53578" y="8930"/>
                </a:lnTo>
                <a:lnTo>
                  <a:pt x="71438" y="17860"/>
                </a:lnTo>
                <a:lnTo>
                  <a:pt x="80368" y="17860"/>
                </a:lnTo>
                <a:lnTo>
                  <a:pt x="89297" y="26789"/>
                </a:lnTo>
                <a:lnTo>
                  <a:pt x="107157" y="35719"/>
                </a:lnTo>
                <a:lnTo>
                  <a:pt x="107157" y="35719"/>
                </a:lnTo>
                <a:lnTo>
                  <a:pt x="116086" y="53578"/>
                </a:lnTo>
                <a:lnTo>
                  <a:pt x="125016" y="62508"/>
                </a:lnTo>
                <a:lnTo>
                  <a:pt x="125016" y="62508"/>
                </a:lnTo>
                <a:lnTo>
                  <a:pt x="125016" y="62508"/>
                </a:lnTo>
                <a:lnTo>
                  <a:pt x="125016" y="53578"/>
                </a:lnTo>
                <a:lnTo>
                  <a:pt x="125016" y="53578"/>
                </a:lnTo>
              </a:path>
            </a:pathLst>
          </a:cu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700002">
                    <a:scrgbClr r="0" g="0" b="0">
                      <a:alpha val="60000"/>
                    </a:scrgbClr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9"/>
          <p:cNvSpPr/>
          <p:nvPr/>
        </p:nvSpPr>
        <p:spPr>
          <a:xfrm>
            <a:off x="6447234" y="1187648"/>
            <a:ext cx="107158" cy="151806"/>
          </a:xfrm>
          <a:custGeom>
            <a:avLst/>
            <a:gdLst/>
            <a:ahLst/>
            <a:cxnLst/>
            <a:rect l="0" t="0" r="0" b="0"/>
            <a:pathLst>
              <a:path w="107158" h="151806">
                <a:moveTo>
                  <a:pt x="107157" y="0"/>
                </a:moveTo>
                <a:lnTo>
                  <a:pt x="98227" y="0"/>
                </a:lnTo>
                <a:lnTo>
                  <a:pt x="98227" y="8930"/>
                </a:lnTo>
                <a:lnTo>
                  <a:pt x="89297" y="17860"/>
                </a:lnTo>
                <a:lnTo>
                  <a:pt x="80368" y="17860"/>
                </a:lnTo>
                <a:lnTo>
                  <a:pt x="80368" y="35719"/>
                </a:lnTo>
                <a:lnTo>
                  <a:pt x="71438" y="53579"/>
                </a:lnTo>
                <a:lnTo>
                  <a:pt x="62508" y="71438"/>
                </a:lnTo>
                <a:lnTo>
                  <a:pt x="62508" y="98227"/>
                </a:lnTo>
                <a:lnTo>
                  <a:pt x="44649" y="116086"/>
                </a:lnTo>
                <a:lnTo>
                  <a:pt x="26789" y="133946"/>
                </a:lnTo>
                <a:lnTo>
                  <a:pt x="17860" y="151805"/>
                </a:lnTo>
                <a:lnTo>
                  <a:pt x="0" y="151805"/>
                </a:lnTo>
                <a:lnTo>
                  <a:pt x="0" y="151805"/>
                </a:lnTo>
              </a:path>
            </a:pathLst>
          </a:cu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700002">
                    <a:scrgbClr r="0" g="0" b="0">
                      <a:alpha val="60000"/>
                    </a:scrgbClr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20"/>
          <p:cNvSpPr/>
          <p:nvPr/>
        </p:nvSpPr>
        <p:spPr>
          <a:xfrm>
            <a:off x="6331148" y="1303734"/>
            <a:ext cx="107158" cy="62509"/>
          </a:xfrm>
          <a:custGeom>
            <a:avLst/>
            <a:gdLst/>
            <a:ahLst/>
            <a:cxnLst/>
            <a:rect l="0" t="0" r="0" b="0"/>
            <a:pathLst>
              <a:path w="107158" h="62509">
                <a:moveTo>
                  <a:pt x="0" y="0"/>
                </a:moveTo>
                <a:lnTo>
                  <a:pt x="0" y="0"/>
                </a:lnTo>
                <a:lnTo>
                  <a:pt x="0" y="8930"/>
                </a:lnTo>
                <a:lnTo>
                  <a:pt x="8930" y="8930"/>
                </a:lnTo>
                <a:lnTo>
                  <a:pt x="17860" y="8930"/>
                </a:lnTo>
                <a:lnTo>
                  <a:pt x="26790" y="17860"/>
                </a:lnTo>
                <a:lnTo>
                  <a:pt x="44649" y="26789"/>
                </a:lnTo>
                <a:lnTo>
                  <a:pt x="62508" y="35719"/>
                </a:lnTo>
                <a:lnTo>
                  <a:pt x="80368" y="35719"/>
                </a:lnTo>
                <a:lnTo>
                  <a:pt x="89297" y="44649"/>
                </a:lnTo>
                <a:lnTo>
                  <a:pt x="98227" y="53579"/>
                </a:lnTo>
                <a:lnTo>
                  <a:pt x="107157" y="62508"/>
                </a:lnTo>
                <a:lnTo>
                  <a:pt x="107157" y="62508"/>
                </a:lnTo>
                <a:lnTo>
                  <a:pt x="107157" y="62508"/>
                </a:lnTo>
              </a:path>
            </a:pathLst>
          </a:cu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700002">
                    <a:scrgbClr r="0" g="0" b="0">
                      <a:alpha val="60000"/>
                    </a:scrgbClr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/>
          <p:cNvSpPr/>
          <p:nvPr/>
        </p:nvSpPr>
        <p:spPr>
          <a:xfrm>
            <a:off x="6223992" y="1303734"/>
            <a:ext cx="160736" cy="133946"/>
          </a:xfrm>
          <a:custGeom>
            <a:avLst/>
            <a:gdLst/>
            <a:ahLst/>
            <a:cxnLst/>
            <a:rect l="0" t="0" r="0" b="0"/>
            <a:pathLst>
              <a:path w="160736" h="133946">
                <a:moveTo>
                  <a:pt x="160735" y="0"/>
                </a:moveTo>
                <a:lnTo>
                  <a:pt x="142875" y="8930"/>
                </a:lnTo>
                <a:lnTo>
                  <a:pt x="133946" y="17860"/>
                </a:lnTo>
                <a:lnTo>
                  <a:pt x="116086" y="26789"/>
                </a:lnTo>
                <a:lnTo>
                  <a:pt x="98227" y="44649"/>
                </a:lnTo>
                <a:lnTo>
                  <a:pt x="89297" y="62508"/>
                </a:lnTo>
                <a:lnTo>
                  <a:pt x="71438" y="80368"/>
                </a:lnTo>
                <a:lnTo>
                  <a:pt x="62508" y="98227"/>
                </a:lnTo>
                <a:lnTo>
                  <a:pt x="44649" y="116086"/>
                </a:lnTo>
                <a:lnTo>
                  <a:pt x="17860" y="125016"/>
                </a:lnTo>
                <a:lnTo>
                  <a:pt x="0" y="133945"/>
                </a:lnTo>
                <a:lnTo>
                  <a:pt x="0" y="133945"/>
                </a:lnTo>
              </a:path>
            </a:pathLst>
          </a:cu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700002">
                    <a:scrgbClr r="0" g="0" b="0">
                      <a:alpha val="60000"/>
                    </a:scrgbClr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22"/>
          <p:cNvSpPr/>
          <p:nvPr/>
        </p:nvSpPr>
        <p:spPr>
          <a:xfrm>
            <a:off x="6081117" y="1384102"/>
            <a:ext cx="160736" cy="98227"/>
          </a:xfrm>
          <a:custGeom>
            <a:avLst/>
            <a:gdLst/>
            <a:ahLst/>
            <a:cxnLst/>
            <a:rect l="0" t="0" r="0" b="0"/>
            <a:pathLst>
              <a:path w="160736" h="98227">
                <a:moveTo>
                  <a:pt x="0" y="0"/>
                </a:moveTo>
                <a:lnTo>
                  <a:pt x="0" y="8929"/>
                </a:lnTo>
                <a:lnTo>
                  <a:pt x="0" y="8929"/>
                </a:lnTo>
                <a:lnTo>
                  <a:pt x="8930" y="17859"/>
                </a:lnTo>
                <a:lnTo>
                  <a:pt x="17860" y="26788"/>
                </a:lnTo>
                <a:lnTo>
                  <a:pt x="35719" y="26788"/>
                </a:lnTo>
                <a:lnTo>
                  <a:pt x="62508" y="35718"/>
                </a:lnTo>
                <a:lnTo>
                  <a:pt x="80367" y="44648"/>
                </a:lnTo>
                <a:lnTo>
                  <a:pt x="98227" y="62507"/>
                </a:lnTo>
                <a:lnTo>
                  <a:pt x="116086" y="80367"/>
                </a:lnTo>
                <a:lnTo>
                  <a:pt x="125016" y="89296"/>
                </a:lnTo>
                <a:lnTo>
                  <a:pt x="142875" y="89296"/>
                </a:lnTo>
                <a:lnTo>
                  <a:pt x="151805" y="98226"/>
                </a:lnTo>
                <a:lnTo>
                  <a:pt x="151805" y="89296"/>
                </a:lnTo>
                <a:lnTo>
                  <a:pt x="160735" y="80367"/>
                </a:lnTo>
                <a:lnTo>
                  <a:pt x="160735" y="80367"/>
                </a:lnTo>
              </a:path>
            </a:pathLst>
          </a:cu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700002">
                    <a:scrgbClr r="0" g="0" b="0">
                      <a:alpha val="60000"/>
                    </a:scrgbClr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23"/>
          <p:cNvSpPr/>
          <p:nvPr/>
        </p:nvSpPr>
        <p:spPr>
          <a:xfrm>
            <a:off x="6777633" y="1169789"/>
            <a:ext cx="107157" cy="71439"/>
          </a:xfrm>
          <a:custGeom>
            <a:avLst/>
            <a:gdLst/>
            <a:ahLst/>
            <a:cxnLst/>
            <a:rect l="0" t="0" r="0" b="0"/>
            <a:pathLst>
              <a:path w="107157" h="71439">
                <a:moveTo>
                  <a:pt x="0" y="0"/>
                </a:moveTo>
                <a:lnTo>
                  <a:pt x="0" y="0"/>
                </a:lnTo>
                <a:lnTo>
                  <a:pt x="0" y="8930"/>
                </a:lnTo>
                <a:lnTo>
                  <a:pt x="0" y="17859"/>
                </a:lnTo>
                <a:lnTo>
                  <a:pt x="0" y="17859"/>
                </a:lnTo>
                <a:lnTo>
                  <a:pt x="8930" y="26789"/>
                </a:lnTo>
                <a:lnTo>
                  <a:pt x="17859" y="35719"/>
                </a:lnTo>
                <a:lnTo>
                  <a:pt x="35719" y="35719"/>
                </a:lnTo>
                <a:lnTo>
                  <a:pt x="44648" y="44648"/>
                </a:lnTo>
                <a:lnTo>
                  <a:pt x="62508" y="53578"/>
                </a:lnTo>
                <a:lnTo>
                  <a:pt x="71437" y="62508"/>
                </a:lnTo>
                <a:lnTo>
                  <a:pt x="80367" y="62508"/>
                </a:lnTo>
                <a:lnTo>
                  <a:pt x="98226" y="62508"/>
                </a:lnTo>
                <a:lnTo>
                  <a:pt x="98226" y="71438"/>
                </a:lnTo>
                <a:lnTo>
                  <a:pt x="107156" y="62508"/>
                </a:lnTo>
                <a:lnTo>
                  <a:pt x="107156" y="62508"/>
                </a:lnTo>
              </a:path>
            </a:pathLst>
          </a:cu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700002">
                    <a:scrgbClr r="0" g="0" b="0">
                      <a:alpha val="60000"/>
                    </a:scrgbClr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 24"/>
          <p:cNvSpPr/>
          <p:nvPr/>
        </p:nvSpPr>
        <p:spPr>
          <a:xfrm>
            <a:off x="6875859" y="1125141"/>
            <a:ext cx="62509" cy="133946"/>
          </a:xfrm>
          <a:custGeom>
            <a:avLst/>
            <a:gdLst/>
            <a:ahLst/>
            <a:cxnLst/>
            <a:rect l="0" t="0" r="0" b="0"/>
            <a:pathLst>
              <a:path w="62509" h="133946">
                <a:moveTo>
                  <a:pt x="62508" y="0"/>
                </a:moveTo>
                <a:lnTo>
                  <a:pt x="53579" y="8929"/>
                </a:lnTo>
                <a:lnTo>
                  <a:pt x="44649" y="8929"/>
                </a:lnTo>
                <a:lnTo>
                  <a:pt x="35719" y="17859"/>
                </a:lnTo>
                <a:lnTo>
                  <a:pt x="26789" y="26789"/>
                </a:lnTo>
                <a:lnTo>
                  <a:pt x="17860" y="44648"/>
                </a:lnTo>
                <a:lnTo>
                  <a:pt x="8930" y="53578"/>
                </a:lnTo>
                <a:lnTo>
                  <a:pt x="8930" y="80367"/>
                </a:lnTo>
                <a:lnTo>
                  <a:pt x="0" y="98226"/>
                </a:lnTo>
                <a:lnTo>
                  <a:pt x="0" y="116086"/>
                </a:lnTo>
                <a:lnTo>
                  <a:pt x="0" y="125015"/>
                </a:lnTo>
                <a:lnTo>
                  <a:pt x="0" y="133945"/>
                </a:lnTo>
                <a:lnTo>
                  <a:pt x="0" y="133945"/>
                </a:lnTo>
                <a:lnTo>
                  <a:pt x="0" y="133945"/>
                </a:lnTo>
              </a:path>
            </a:pathLst>
          </a:cu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700002">
                    <a:scrgbClr r="0" g="0" b="0">
                      <a:alpha val="60000"/>
                    </a:scrgbClr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 25"/>
          <p:cNvSpPr/>
          <p:nvPr/>
        </p:nvSpPr>
        <p:spPr>
          <a:xfrm>
            <a:off x="6983016" y="1107281"/>
            <a:ext cx="116087" cy="98228"/>
          </a:xfrm>
          <a:custGeom>
            <a:avLst/>
            <a:gdLst/>
            <a:ahLst/>
            <a:cxnLst/>
            <a:rect l="0" t="0" r="0" b="0"/>
            <a:pathLst>
              <a:path w="116087" h="98228">
                <a:moveTo>
                  <a:pt x="17859" y="0"/>
                </a:moveTo>
                <a:lnTo>
                  <a:pt x="8929" y="0"/>
                </a:lnTo>
                <a:lnTo>
                  <a:pt x="8929" y="0"/>
                </a:lnTo>
                <a:lnTo>
                  <a:pt x="0" y="8930"/>
                </a:lnTo>
                <a:lnTo>
                  <a:pt x="0" y="8930"/>
                </a:lnTo>
                <a:lnTo>
                  <a:pt x="8929" y="17860"/>
                </a:lnTo>
                <a:lnTo>
                  <a:pt x="8929" y="26789"/>
                </a:lnTo>
                <a:lnTo>
                  <a:pt x="17859" y="35719"/>
                </a:lnTo>
                <a:lnTo>
                  <a:pt x="26789" y="44649"/>
                </a:lnTo>
                <a:lnTo>
                  <a:pt x="44648" y="53578"/>
                </a:lnTo>
                <a:lnTo>
                  <a:pt x="62507" y="62508"/>
                </a:lnTo>
                <a:lnTo>
                  <a:pt x="80367" y="71438"/>
                </a:lnTo>
                <a:lnTo>
                  <a:pt x="89297" y="80367"/>
                </a:lnTo>
                <a:lnTo>
                  <a:pt x="107156" y="98227"/>
                </a:lnTo>
                <a:lnTo>
                  <a:pt x="116086" y="98227"/>
                </a:lnTo>
                <a:lnTo>
                  <a:pt x="116086" y="98227"/>
                </a:lnTo>
              </a:path>
            </a:pathLst>
          </a:cu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700002">
                    <a:scrgbClr r="0" g="0" b="0">
                      <a:alpha val="60000"/>
                    </a:scrgbClr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 26"/>
          <p:cNvSpPr/>
          <p:nvPr/>
        </p:nvSpPr>
        <p:spPr>
          <a:xfrm>
            <a:off x="7090172" y="1062633"/>
            <a:ext cx="44649" cy="151805"/>
          </a:xfrm>
          <a:custGeom>
            <a:avLst/>
            <a:gdLst/>
            <a:ahLst/>
            <a:cxnLst/>
            <a:rect l="0" t="0" r="0" b="0"/>
            <a:pathLst>
              <a:path w="44649" h="151805">
                <a:moveTo>
                  <a:pt x="44648" y="0"/>
                </a:moveTo>
                <a:lnTo>
                  <a:pt x="35719" y="0"/>
                </a:lnTo>
                <a:lnTo>
                  <a:pt x="26789" y="0"/>
                </a:lnTo>
                <a:lnTo>
                  <a:pt x="17859" y="0"/>
                </a:lnTo>
                <a:lnTo>
                  <a:pt x="17859" y="8929"/>
                </a:lnTo>
                <a:lnTo>
                  <a:pt x="26789" y="17859"/>
                </a:lnTo>
                <a:lnTo>
                  <a:pt x="26789" y="35718"/>
                </a:lnTo>
                <a:lnTo>
                  <a:pt x="35719" y="53578"/>
                </a:lnTo>
                <a:lnTo>
                  <a:pt x="35719" y="80367"/>
                </a:lnTo>
                <a:lnTo>
                  <a:pt x="26789" y="98226"/>
                </a:lnTo>
                <a:lnTo>
                  <a:pt x="17859" y="116086"/>
                </a:lnTo>
                <a:lnTo>
                  <a:pt x="8930" y="142875"/>
                </a:lnTo>
                <a:lnTo>
                  <a:pt x="0" y="151804"/>
                </a:lnTo>
                <a:lnTo>
                  <a:pt x="0" y="151804"/>
                </a:lnTo>
              </a:path>
            </a:pathLst>
          </a:cu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700002">
                    <a:scrgbClr r="0" g="0" b="0">
                      <a:alpha val="60000"/>
                    </a:scrgbClr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 27"/>
          <p:cNvSpPr/>
          <p:nvPr/>
        </p:nvSpPr>
        <p:spPr>
          <a:xfrm>
            <a:off x="7224117" y="937617"/>
            <a:ext cx="151806" cy="107157"/>
          </a:xfrm>
          <a:custGeom>
            <a:avLst/>
            <a:gdLst/>
            <a:ahLst/>
            <a:cxnLst/>
            <a:rect l="0" t="0" r="0" b="0"/>
            <a:pathLst>
              <a:path w="151806" h="107157">
                <a:moveTo>
                  <a:pt x="0" y="0"/>
                </a:moveTo>
                <a:lnTo>
                  <a:pt x="0" y="8930"/>
                </a:lnTo>
                <a:lnTo>
                  <a:pt x="0" y="8930"/>
                </a:lnTo>
                <a:lnTo>
                  <a:pt x="0" y="8930"/>
                </a:lnTo>
                <a:lnTo>
                  <a:pt x="8930" y="17859"/>
                </a:lnTo>
                <a:lnTo>
                  <a:pt x="17860" y="17859"/>
                </a:lnTo>
                <a:lnTo>
                  <a:pt x="17860" y="26789"/>
                </a:lnTo>
                <a:lnTo>
                  <a:pt x="26789" y="26789"/>
                </a:lnTo>
                <a:lnTo>
                  <a:pt x="44649" y="44649"/>
                </a:lnTo>
                <a:lnTo>
                  <a:pt x="62508" y="53578"/>
                </a:lnTo>
                <a:lnTo>
                  <a:pt x="80367" y="71438"/>
                </a:lnTo>
                <a:lnTo>
                  <a:pt x="98227" y="80367"/>
                </a:lnTo>
                <a:lnTo>
                  <a:pt x="116086" y="89297"/>
                </a:lnTo>
                <a:lnTo>
                  <a:pt x="125016" y="98227"/>
                </a:lnTo>
                <a:lnTo>
                  <a:pt x="142875" y="107156"/>
                </a:lnTo>
                <a:lnTo>
                  <a:pt x="151805" y="107156"/>
                </a:lnTo>
                <a:lnTo>
                  <a:pt x="151805" y="107156"/>
                </a:lnTo>
                <a:lnTo>
                  <a:pt x="151805" y="107156"/>
                </a:lnTo>
              </a:path>
            </a:pathLst>
          </a:cu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700002">
                    <a:scrgbClr r="0" g="0" b="0">
                      <a:alpha val="60000"/>
                    </a:scrgbClr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 28"/>
          <p:cNvSpPr/>
          <p:nvPr/>
        </p:nvSpPr>
        <p:spPr>
          <a:xfrm>
            <a:off x="7241977" y="901898"/>
            <a:ext cx="142876" cy="214314"/>
          </a:xfrm>
          <a:custGeom>
            <a:avLst/>
            <a:gdLst/>
            <a:ahLst/>
            <a:cxnLst/>
            <a:rect l="0" t="0" r="0" b="0"/>
            <a:pathLst>
              <a:path w="142876" h="214314">
                <a:moveTo>
                  <a:pt x="142875" y="0"/>
                </a:moveTo>
                <a:lnTo>
                  <a:pt x="125015" y="8930"/>
                </a:lnTo>
                <a:lnTo>
                  <a:pt x="107156" y="17860"/>
                </a:lnTo>
                <a:lnTo>
                  <a:pt x="89296" y="26789"/>
                </a:lnTo>
                <a:lnTo>
                  <a:pt x="80367" y="44649"/>
                </a:lnTo>
                <a:lnTo>
                  <a:pt x="62507" y="62508"/>
                </a:lnTo>
                <a:lnTo>
                  <a:pt x="53578" y="89297"/>
                </a:lnTo>
                <a:lnTo>
                  <a:pt x="35718" y="107157"/>
                </a:lnTo>
                <a:lnTo>
                  <a:pt x="26789" y="133946"/>
                </a:lnTo>
                <a:lnTo>
                  <a:pt x="17859" y="169664"/>
                </a:lnTo>
                <a:lnTo>
                  <a:pt x="8929" y="187524"/>
                </a:lnTo>
                <a:lnTo>
                  <a:pt x="0" y="205383"/>
                </a:lnTo>
                <a:lnTo>
                  <a:pt x="0" y="214313"/>
                </a:lnTo>
                <a:lnTo>
                  <a:pt x="0" y="214313"/>
                </a:lnTo>
              </a:path>
            </a:pathLst>
          </a:cu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700002">
                    <a:scrgbClr r="0" g="0" b="0">
                      <a:alpha val="60000"/>
                    </a:scrgbClr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 29"/>
          <p:cNvSpPr/>
          <p:nvPr/>
        </p:nvSpPr>
        <p:spPr>
          <a:xfrm>
            <a:off x="7438430" y="821531"/>
            <a:ext cx="116087" cy="89298"/>
          </a:xfrm>
          <a:custGeom>
            <a:avLst/>
            <a:gdLst/>
            <a:ahLst/>
            <a:cxnLst/>
            <a:rect l="0" t="0" r="0" b="0"/>
            <a:pathLst>
              <a:path w="116087" h="89298">
                <a:moveTo>
                  <a:pt x="8929" y="8930"/>
                </a:moveTo>
                <a:lnTo>
                  <a:pt x="8929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8929" y="8930"/>
                </a:lnTo>
                <a:lnTo>
                  <a:pt x="17859" y="8930"/>
                </a:lnTo>
                <a:lnTo>
                  <a:pt x="26789" y="17860"/>
                </a:lnTo>
                <a:lnTo>
                  <a:pt x="35718" y="26789"/>
                </a:lnTo>
                <a:lnTo>
                  <a:pt x="44648" y="35719"/>
                </a:lnTo>
                <a:lnTo>
                  <a:pt x="62508" y="53578"/>
                </a:lnTo>
                <a:lnTo>
                  <a:pt x="71437" y="62508"/>
                </a:lnTo>
                <a:lnTo>
                  <a:pt x="89297" y="80367"/>
                </a:lnTo>
                <a:lnTo>
                  <a:pt x="98226" y="80367"/>
                </a:lnTo>
                <a:lnTo>
                  <a:pt x="107156" y="89297"/>
                </a:lnTo>
                <a:lnTo>
                  <a:pt x="107156" y="89297"/>
                </a:lnTo>
                <a:lnTo>
                  <a:pt x="116086" y="89297"/>
                </a:lnTo>
                <a:lnTo>
                  <a:pt x="116086" y="89297"/>
                </a:lnTo>
                <a:lnTo>
                  <a:pt x="116086" y="80367"/>
                </a:lnTo>
                <a:lnTo>
                  <a:pt x="116086" y="80367"/>
                </a:lnTo>
              </a:path>
            </a:pathLst>
          </a:cu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700002">
                    <a:scrgbClr r="0" g="0" b="0">
                      <a:alpha val="60000"/>
                    </a:scrgbClr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 30"/>
          <p:cNvSpPr/>
          <p:nvPr/>
        </p:nvSpPr>
        <p:spPr>
          <a:xfrm>
            <a:off x="7518797" y="750094"/>
            <a:ext cx="98227" cy="160735"/>
          </a:xfrm>
          <a:custGeom>
            <a:avLst/>
            <a:gdLst/>
            <a:ahLst/>
            <a:cxnLst/>
            <a:rect l="0" t="0" r="0" b="0"/>
            <a:pathLst>
              <a:path w="98227" h="160735">
                <a:moveTo>
                  <a:pt x="98226" y="0"/>
                </a:moveTo>
                <a:lnTo>
                  <a:pt x="89297" y="0"/>
                </a:lnTo>
                <a:lnTo>
                  <a:pt x="80367" y="0"/>
                </a:lnTo>
                <a:lnTo>
                  <a:pt x="62508" y="8929"/>
                </a:lnTo>
                <a:lnTo>
                  <a:pt x="53578" y="8929"/>
                </a:lnTo>
                <a:lnTo>
                  <a:pt x="53578" y="17859"/>
                </a:lnTo>
                <a:lnTo>
                  <a:pt x="53578" y="35718"/>
                </a:lnTo>
                <a:lnTo>
                  <a:pt x="53578" y="53578"/>
                </a:lnTo>
                <a:lnTo>
                  <a:pt x="53578" y="62507"/>
                </a:lnTo>
                <a:lnTo>
                  <a:pt x="44648" y="89297"/>
                </a:lnTo>
                <a:lnTo>
                  <a:pt x="35719" y="107156"/>
                </a:lnTo>
                <a:lnTo>
                  <a:pt x="26789" y="125015"/>
                </a:lnTo>
                <a:lnTo>
                  <a:pt x="8930" y="142875"/>
                </a:lnTo>
                <a:lnTo>
                  <a:pt x="0" y="160734"/>
                </a:lnTo>
                <a:lnTo>
                  <a:pt x="0" y="160734"/>
                </a:lnTo>
                <a:lnTo>
                  <a:pt x="0" y="160734"/>
                </a:lnTo>
              </a:path>
            </a:pathLst>
          </a:cu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700002">
                    <a:scrgbClr r="0" g="0" b="0">
                      <a:alpha val="60000"/>
                    </a:scrgbClr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6832" name="Freeform 1656831"/>
          <p:cNvSpPr/>
          <p:nvPr/>
        </p:nvSpPr>
        <p:spPr>
          <a:xfrm>
            <a:off x="7750969" y="669727"/>
            <a:ext cx="169665" cy="80368"/>
          </a:xfrm>
          <a:custGeom>
            <a:avLst/>
            <a:gdLst/>
            <a:ahLst/>
            <a:cxnLst/>
            <a:rect l="0" t="0" r="0" b="0"/>
            <a:pathLst>
              <a:path w="169665" h="80368">
                <a:moveTo>
                  <a:pt x="17859" y="8929"/>
                </a:moveTo>
                <a:lnTo>
                  <a:pt x="17859" y="0"/>
                </a:lnTo>
                <a:lnTo>
                  <a:pt x="8929" y="0"/>
                </a:lnTo>
                <a:lnTo>
                  <a:pt x="8929" y="0"/>
                </a:lnTo>
                <a:lnTo>
                  <a:pt x="0" y="0"/>
                </a:lnTo>
                <a:lnTo>
                  <a:pt x="0" y="8929"/>
                </a:lnTo>
                <a:lnTo>
                  <a:pt x="0" y="17859"/>
                </a:lnTo>
                <a:lnTo>
                  <a:pt x="8929" y="26789"/>
                </a:lnTo>
                <a:lnTo>
                  <a:pt x="26789" y="44648"/>
                </a:lnTo>
                <a:lnTo>
                  <a:pt x="44648" y="53578"/>
                </a:lnTo>
                <a:lnTo>
                  <a:pt x="53578" y="62507"/>
                </a:lnTo>
                <a:lnTo>
                  <a:pt x="71437" y="71437"/>
                </a:lnTo>
                <a:lnTo>
                  <a:pt x="98226" y="80367"/>
                </a:lnTo>
                <a:lnTo>
                  <a:pt x="116086" y="80367"/>
                </a:lnTo>
                <a:lnTo>
                  <a:pt x="133945" y="80367"/>
                </a:lnTo>
                <a:lnTo>
                  <a:pt x="151804" y="71437"/>
                </a:lnTo>
                <a:lnTo>
                  <a:pt x="169664" y="53578"/>
                </a:lnTo>
                <a:lnTo>
                  <a:pt x="169664" y="53578"/>
                </a:lnTo>
              </a:path>
            </a:pathLst>
          </a:cu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700002">
                    <a:scrgbClr r="0" g="0" b="0">
                      <a:alpha val="60000"/>
                    </a:scrgbClr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6833" name="Freeform 1656832"/>
          <p:cNvSpPr/>
          <p:nvPr/>
        </p:nvSpPr>
        <p:spPr>
          <a:xfrm>
            <a:off x="7974211" y="589359"/>
            <a:ext cx="44649" cy="107158"/>
          </a:xfrm>
          <a:custGeom>
            <a:avLst/>
            <a:gdLst/>
            <a:ahLst/>
            <a:cxnLst/>
            <a:rect l="0" t="0" r="0" b="0"/>
            <a:pathLst>
              <a:path w="44649" h="107158">
                <a:moveTo>
                  <a:pt x="26789" y="8930"/>
                </a:moveTo>
                <a:lnTo>
                  <a:pt x="17859" y="0"/>
                </a:lnTo>
                <a:lnTo>
                  <a:pt x="8930" y="0"/>
                </a:lnTo>
                <a:lnTo>
                  <a:pt x="0" y="0"/>
                </a:lnTo>
                <a:lnTo>
                  <a:pt x="0" y="0"/>
                </a:lnTo>
                <a:lnTo>
                  <a:pt x="0" y="8930"/>
                </a:lnTo>
                <a:lnTo>
                  <a:pt x="8930" y="17860"/>
                </a:lnTo>
                <a:lnTo>
                  <a:pt x="17859" y="35719"/>
                </a:lnTo>
                <a:lnTo>
                  <a:pt x="26789" y="53579"/>
                </a:lnTo>
                <a:lnTo>
                  <a:pt x="35719" y="71438"/>
                </a:lnTo>
                <a:lnTo>
                  <a:pt x="44648" y="80368"/>
                </a:lnTo>
                <a:lnTo>
                  <a:pt x="44648" y="98227"/>
                </a:lnTo>
                <a:lnTo>
                  <a:pt x="44648" y="107157"/>
                </a:lnTo>
                <a:lnTo>
                  <a:pt x="44648" y="107157"/>
                </a:lnTo>
              </a:path>
            </a:pathLst>
          </a:cu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700002">
                    <a:scrgbClr r="0" g="0" b="0">
                      <a:alpha val="60000"/>
                    </a:scrgbClr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6834" name="Freeform 1656833"/>
          <p:cNvSpPr/>
          <p:nvPr/>
        </p:nvSpPr>
        <p:spPr>
          <a:xfrm>
            <a:off x="8072438" y="535781"/>
            <a:ext cx="169664" cy="89298"/>
          </a:xfrm>
          <a:custGeom>
            <a:avLst/>
            <a:gdLst/>
            <a:ahLst/>
            <a:cxnLst/>
            <a:rect l="0" t="0" r="0" b="0"/>
            <a:pathLst>
              <a:path w="169664" h="89298">
                <a:moveTo>
                  <a:pt x="0" y="26789"/>
                </a:moveTo>
                <a:lnTo>
                  <a:pt x="0" y="17860"/>
                </a:lnTo>
                <a:lnTo>
                  <a:pt x="8929" y="8930"/>
                </a:lnTo>
                <a:lnTo>
                  <a:pt x="8929" y="8930"/>
                </a:lnTo>
                <a:lnTo>
                  <a:pt x="8929" y="0"/>
                </a:lnTo>
                <a:lnTo>
                  <a:pt x="8929" y="8930"/>
                </a:lnTo>
                <a:lnTo>
                  <a:pt x="8929" y="8930"/>
                </a:lnTo>
                <a:lnTo>
                  <a:pt x="8929" y="17860"/>
                </a:lnTo>
                <a:lnTo>
                  <a:pt x="26789" y="35719"/>
                </a:lnTo>
                <a:lnTo>
                  <a:pt x="44648" y="53578"/>
                </a:lnTo>
                <a:lnTo>
                  <a:pt x="71437" y="71438"/>
                </a:lnTo>
                <a:lnTo>
                  <a:pt x="89296" y="80367"/>
                </a:lnTo>
                <a:lnTo>
                  <a:pt x="116085" y="80367"/>
                </a:lnTo>
                <a:lnTo>
                  <a:pt x="142874" y="89297"/>
                </a:lnTo>
                <a:lnTo>
                  <a:pt x="169663" y="80367"/>
                </a:lnTo>
                <a:lnTo>
                  <a:pt x="169663" y="80367"/>
                </a:lnTo>
              </a:path>
            </a:pathLst>
          </a:cu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700002">
                    <a:scrgbClr r="0" g="0" b="0">
                      <a:alpha val="60000"/>
                    </a:scrgbClr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6836" name="Freeform 1656835"/>
          <p:cNvSpPr/>
          <p:nvPr/>
        </p:nvSpPr>
        <p:spPr>
          <a:xfrm>
            <a:off x="8134945" y="428625"/>
            <a:ext cx="169665" cy="232173"/>
          </a:xfrm>
          <a:custGeom>
            <a:avLst/>
            <a:gdLst/>
            <a:ahLst/>
            <a:cxnLst/>
            <a:rect l="0" t="0" r="0" b="0"/>
            <a:pathLst>
              <a:path w="169665" h="232173">
                <a:moveTo>
                  <a:pt x="169664" y="0"/>
                </a:moveTo>
                <a:lnTo>
                  <a:pt x="160734" y="0"/>
                </a:lnTo>
                <a:lnTo>
                  <a:pt x="142875" y="8930"/>
                </a:lnTo>
                <a:lnTo>
                  <a:pt x="133945" y="8930"/>
                </a:lnTo>
                <a:lnTo>
                  <a:pt x="125015" y="17859"/>
                </a:lnTo>
                <a:lnTo>
                  <a:pt x="116085" y="26789"/>
                </a:lnTo>
                <a:lnTo>
                  <a:pt x="107156" y="44648"/>
                </a:lnTo>
                <a:lnTo>
                  <a:pt x="98226" y="71437"/>
                </a:lnTo>
                <a:lnTo>
                  <a:pt x="80367" y="107156"/>
                </a:lnTo>
                <a:lnTo>
                  <a:pt x="62507" y="151805"/>
                </a:lnTo>
                <a:lnTo>
                  <a:pt x="35719" y="196453"/>
                </a:lnTo>
                <a:lnTo>
                  <a:pt x="17860" y="223242"/>
                </a:lnTo>
                <a:lnTo>
                  <a:pt x="0" y="232172"/>
                </a:lnTo>
                <a:lnTo>
                  <a:pt x="0" y="232172"/>
                </a:lnTo>
              </a:path>
            </a:pathLst>
          </a:cu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700002">
                    <a:scrgbClr r="0" g="0" b="0">
                      <a:alpha val="60000"/>
                    </a:scrgbClr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6837" name="Freeform 1656836"/>
          <p:cNvSpPr/>
          <p:nvPr/>
        </p:nvSpPr>
        <p:spPr>
          <a:xfrm>
            <a:off x="8259960" y="437555"/>
            <a:ext cx="196454" cy="71438"/>
          </a:xfrm>
          <a:custGeom>
            <a:avLst/>
            <a:gdLst/>
            <a:ahLst/>
            <a:cxnLst/>
            <a:rect l="0" t="0" r="0" b="0"/>
            <a:pathLst>
              <a:path w="196454" h="71438">
                <a:moveTo>
                  <a:pt x="0" y="71437"/>
                </a:moveTo>
                <a:lnTo>
                  <a:pt x="17860" y="44648"/>
                </a:lnTo>
                <a:lnTo>
                  <a:pt x="35719" y="35718"/>
                </a:lnTo>
                <a:lnTo>
                  <a:pt x="53578" y="17859"/>
                </a:lnTo>
                <a:lnTo>
                  <a:pt x="62508" y="8929"/>
                </a:lnTo>
                <a:lnTo>
                  <a:pt x="71438" y="8929"/>
                </a:lnTo>
                <a:lnTo>
                  <a:pt x="80367" y="0"/>
                </a:lnTo>
                <a:lnTo>
                  <a:pt x="80367" y="8929"/>
                </a:lnTo>
                <a:lnTo>
                  <a:pt x="89297" y="8929"/>
                </a:lnTo>
                <a:lnTo>
                  <a:pt x="107156" y="8929"/>
                </a:lnTo>
                <a:lnTo>
                  <a:pt x="125016" y="8929"/>
                </a:lnTo>
                <a:lnTo>
                  <a:pt x="133945" y="8929"/>
                </a:lnTo>
                <a:lnTo>
                  <a:pt x="160735" y="8929"/>
                </a:lnTo>
                <a:lnTo>
                  <a:pt x="178594" y="8929"/>
                </a:lnTo>
                <a:lnTo>
                  <a:pt x="196453" y="8929"/>
                </a:lnTo>
                <a:lnTo>
                  <a:pt x="196453" y="8929"/>
                </a:lnTo>
              </a:path>
            </a:pathLst>
          </a:cu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700002">
                    <a:scrgbClr r="0" g="0" b="0">
                      <a:alpha val="60000"/>
                    </a:scrgbClr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6838" name="Freeform 1656837"/>
          <p:cNvSpPr/>
          <p:nvPr/>
        </p:nvSpPr>
        <p:spPr>
          <a:xfrm>
            <a:off x="8518921" y="312539"/>
            <a:ext cx="178595" cy="35720"/>
          </a:xfrm>
          <a:custGeom>
            <a:avLst/>
            <a:gdLst/>
            <a:ahLst/>
            <a:cxnLst/>
            <a:rect l="0" t="0" r="0" b="0"/>
            <a:pathLst>
              <a:path w="178595" h="35720">
                <a:moveTo>
                  <a:pt x="26789" y="35719"/>
                </a:moveTo>
                <a:lnTo>
                  <a:pt x="17859" y="17859"/>
                </a:lnTo>
                <a:lnTo>
                  <a:pt x="8930" y="8930"/>
                </a:lnTo>
                <a:lnTo>
                  <a:pt x="8930" y="8930"/>
                </a:lnTo>
                <a:lnTo>
                  <a:pt x="0" y="8930"/>
                </a:lnTo>
                <a:lnTo>
                  <a:pt x="0" y="8930"/>
                </a:lnTo>
                <a:lnTo>
                  <a:pt x="8930" y="0"/>
                </a:lnTo>
                <a:lnTo>
                  <a:pt x="26789" y="8930"/>
                </a:lnTo>
                <a:lnTo>
                  <a:pt x="44649" y="8930"/>
                </a:lnTo>
                <a:lnTo>
                  <a:pt x="71438" y="8930"/>
                </a:lnTo>
                <a:lnTo>
                  <a:pt x="98227" y="17859"/>
                </a:lnTo>
                <a:lnTo>
                  <a:pt x="116086" y="8930"/>
                </a:lnTo>
                <a:lnTo>
                  <a:pt x="142875" y="8930"/>
                </a:lnTo>
                <a:lnTo>
                  <a:pt x="160734" y="8930"/>
                </a:lnTo>
                <a:lnTo>
                  <a:pt x="178594" y="0"/>
                </a:lnTo>
                <a:lnTo>
                  <a:pt x="178594" y="0"/>
                </a:lnTo>
              </a:path>
            </a:pathLst>
          </a:cu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700002">
                    <a:scrgbClr r="0" g="0" b="0">
                      <a:alpha val="60000"/>
                    </a:scrgbClr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6839" name="Freeform 1656838"/>
          <p:cNvSpPr/>
          <p:nvPr/>
        </p:nvSpPr>
        <p:spPr>
          <a:xfrm>
            <a:off x="8724304" y="241102"/>
            <a:ext cx="107157" cy="53579"/>
          </a:xfrm>
          <a:custGeom>
            <a:avLst/>
            <a:gdLst/>
            <a:ahLst/>
            <a:cxnLst/>
            <a:rect l="0" t="0" r="0" b="0"/>
            <a:pathLst>
              <a:path w="107157" h="53579">
                <a:moveTo>
                  <a:pt x="0" y="53578"/>
                </a:moveTo>
                <a:lnTo>
                  <a:pt x="17859" y="53578"/>
                </a:lnTo>
                <a:lnTo>
                  <a:pt x="26789" y="44648"/>
                </a:lnTo>
                <a:lnTo>
                  <a:pt x="35719" y="35718"/>
                </a:lnTo>
                <a:lnTo>
                  <a:pt x="35719" y="26789"/>
                </a:lnTo>
                <a:lnTo>
                  <a:pt x="44648" y="26789"/>
                </a:lnTo>
                <a:lnTo>
                  <a:pt x="53578" y="17859"/>
                </a:lnTo>
                <a:lnTo>
                  <a:pt x="62508" y="17859"/>
                </a:lnTo>
                <a:lnTo>
                  <a:pt x="71437" y="8929"/>
                </a:lnTo>
                <a:lnTo>
                  <a:pt x="89297" y="0"/>
                </a:lnTo>
                <a:lnTo>
                  <a:pt x="107156" y="0"/>
                </a:lnTo>
                <a:lnTo>
                  <a:pt x="107156" y="0"/>
                </a:lnTo>
              </a:path>
            </a:pathLst>
          </a:cu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" dist="35921" dir="2700002">
                    <a:scrgbClr r="0" g="0" b="0">
                      <a:alpha val="60000"/>
                    </a:scrgbClr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822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68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56835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Hough transform for circles </a:t>
            </a:r>
          </a:p>
        </p:txBody>
      </p:sp>
      <p:graphicFrame>
        <p:nvGraphicFramePr>
          <p:cNvPr id="8194" name="Object 25"/>
          <p:cNvGraphicFramePr>
            <a:graphicFrameLocks noGrp="1" noChangeAspect="1"/>
          </p:cNvGraphicFramePr>
          <p:nvPr>
            <p:ph sz="half" idx="1"/>
          </p:nvPr>
        </p:nvGraphicFramePr>
        <p:xfrm>
          <a:off x="1676400" y="3581400"/>
          <a:ext cx="1677988" cy="315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64" name="Equation" r:id="rId4" imgW="1079280" imgH="203040" progId="Equation.3">
                  <p:embed/>
                </p:oleObj>
              </mc:Choice>
              <mc:Fallback>
                <p:oleObj name="Equation" r:id="rId4" imgW="107928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6400" y="3581400"/>
                        <a:ext cx="1677988" cy="3159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197" name="Line 7"/>
          <p:cNvSpPr>
            <a:spLocks noChangeShapeType="1"/>
          </p:cNvSpPr>
          <p:nvPr/>
        </p:nvSpPr>
        <p:spPr bwMode="auto">
          <a:xfrm flipV="1">
            <a:off x="533400" y="2514600"/>
            <a:ext cx="0" cy="3276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8198" name="Line 8"/>
          <p:cNvSpPr>
            <a:spLocks noChangeShapeType="1"/>
          </p:cNvSpPr>
          <p:nvPr/>
        </p:nvSpPr>
        <p:spPr bwMode="auto">
          <a:xfrm>
            <a:off x="533400" y="5791200"/>
            <a:ext cx="3352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8199" name="Oval 9"/>
          <p:cNvSpPr>
            <a:spLocks noChangeArrowheads="1"/>
          </p:cNvSpPr>
          <p:nvPr/>
        </p:nvSpPr>
        <p:spPr bwMode="auto">
          <a:xfrm>
            <a:off x="1524000" y="2667000"/>
            <a:ext cx="1905000" cy="1905000"/>
          </a:xfrm>
          <a:prstGeom prst="ellipse">
            <a:avLst/>
          </a:prstGeom>
          <a:noFill/>
          <a:ln w="9525">
            <a:solidFill>
              <a:schemeClr val="folHlink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200" name="Text Box 10"/>
          <p:cNvSpPr txBox="1">
            <a:spLocks noChangeArrowheads="1"/>
          </p:cNvSpPr>
          <p:nvPr/>
        </p:nvSpPr>
        <p:spPr bwMode="auto">
          <a:xfrm>
            <a:off x="3565525" y="5703888"/>
            <a:ext cx="36195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i="1"/>
              <a:t>x</a:t>
            </a:r>
          </a:p>
        </p:txBody>
      </p:sp>
      <p:sp>
        <p:nvSpPr>
          <p:cNvPr id="8201" name="Text Box 11"/>
          <p:cNvSpPr txBox="1">
            <a:spLocks noChangeArrowheads="1"/>
          </p:cNvSpPr>
          <p:nvPr/>
        </p:nvSpPr>
        <p:spPr bwMode="auto">
          <a:xfrm>
            <a:off x="609600" y="2300288"/>
            <a:ext cx="36195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i="1"/>
              <a:t>y</a:t>
            </a:r>
          </a:p>
        </p:txBody>
      </p:sp>
      <p:sp>
        <p:nvSpPr>
          <p:cNvPr id="8202" name="Freeform 13"/>
          <p:cNvSpPr>
            <a:spLocks/>
          </p:cNvSpPr>
          <p:nvPr/>
        </p:nvSpPr>
        <p:spPr bwMode="auto">
          <a:xfrm>
            <a:off x="1708150" y="3917950"/>
            <a:ext cx="609600" cy="1079500"/>
          </a:xfrm>
          <a:custGeom>
            <a:avLst/>
            <a:gdLst>
              <a:gd name="T0" fmla="*/ 0 w 384"/>
              <a:gd name="T1" fmla="*/ 2147483647 h 680"/>
              <a:gd name="T2" fmla="*/ 2147483647 w 384"/>
              <a:gd name="T3" fmla="*/ 0 h 680"/>
              <a:gd name="T4" fmla="*/ 0 60000 65536"/>
              <a:gd name="T5" fmla="*/ 0 60000 65536"/>
              <a:gd name="T6" fmla="*/ 0 w 384"/>
              <a:gd name="T7" fmla="*/ 0 h 680"/>
              <a:gd name="T8" fmla="*/ 384 w 384"/>
              <a:gd name="T9" fmla="*/ 680 h 680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84" h="680">
                <a:moveTo>
                  <a:pt x="0" y="680"/>
                </a:moveTo>
                <a:lnTo>
                  <a:pt x="384" y="0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8203" name="Line 14"/>
          <p:cNvSpPr>
            <a:spLocks noChangeShapeType="1"/>
          </p:cNvSpPr>
          <p:nvPr/>
        </p:nvSpPr>
        <p:spPr bwMode="auto">
          <a:xfrm flipV="1">
            <a:off x="6324600" y="2286000"/>
            <a:ext cx="0" cy="2438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8204" name="Line 15"/>
          <p:cNvSpPr>
            <a:spLocks noChangeShapeType="1"/>
          </p:cNvSpPr>
          <p:nvPr/>
        </p:nvSpPr>
        <p:spPr bwMode="auto">
          <a:xfrm>
            <a:off x="6324600" y="4724400"/>
            <a:ext cx="2438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8205" name="Freeform 16"/>
          <p:cNvSpPr>
            <a:spLocks/>
          </p:cNvSpPr>
          <p:nvPr/>
        </p:nvSpPr>
        <p:spPr bwMode="auto">
          <a:xfrm>
            <a:off x="5357813" y="4716463"/>
            <a:ext cx="962025" cy="1524000"/>
          </a:xfrm>
          <a:custGeom>
            <a:avLst/>
            <a:gdLst>
              <a:gd name="T0" fmla="*/ 2147483647 w 606"/>
              <a:gd name="T1" fmla="*/ 0 h 960"/>
              <a:gd name="T2" fmla="*/ 0 w 606"/>
              <a:gd name="T3" fmla="*/ 2147483647 h 960"/>
              <a:gd name="T4" fmla="*/ 0 60000 65536"/>
              <a:gd name="T5" fmla="*/ 0 60000 65536"/>
              <a:gd name="T6" fmla="*/ 0 w 606"/>
              <a:gd name="T7" fmla="*/ 0 h 960"/>
              <a:gd name="T8" fmla="*/ 606 w 606"/>
              <a:gd name="T9" fmla="*/ 960 h 960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606" h="960">
                <a:moveTo>
                  <a:pt x="606" y="0"/>
                </a:moveTo>
                <a:lnTo>
                  <a:pt x="0" y="960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8206" name="Text Box 17"/>
          <p:cNvSpPr txBox="1">
            <a:spLocks noChangeArrowheads="1"/>
          </p:cNvSpPr>
          <p:nvPr/>
        </p:nvSpPr>
        <p:spPr bwMode="auto">
          <a:xfrm>
            <a:off x="1905000" y="4495800"/>
            <a:ext cx="6286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 b="0"/>
              <a:t>(x,y)</a:t>
            </a:r>
          </a:p>
        </p:txBody>
      </p:sp>
      <p:sp>
        <p:nvSpPr>
          <p:cNvPr id="8207" name="Text Box 19"/>
          <p:cNvSpPr txBox="1">
            <a:spLocks noChangeArrowheads="1"/>
          </p:cNvSpPr>
          <p:nvPr/>
        </p:nvSpPr>
        <p:spPr bwMode="auto">
          <a:xfrm>
            <a:off x="8609013" y="4662488"/>
            <a:ext cx="36195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i="1"/>
              <a:t>x</a:t>
            </a:r>
          </a:p>
        </p:txBody>
      </p:sp>
      <p:sp>
        <p:nvSpPr>
          <p:cNvPr id="8208" name="Text Box 20"/>
          <p:cNvSpPr txBox="1">
            <a:spLocks noChangeArrowheads="1"/>
          </p:cNvSpPr>
          <p:nvPr/>
        </p:nvSpPr>
        <p:spPr bwMode="auto">
          <a:xfrm>
            <a:off x="5180013" y="6186488"/>
            <a:ext cx="36195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i="1"/>
              <a:t>y</a:t>
            </a:r>
          </a:p>
        </p:txBody>
      </p:sp>
      <p:sp>
        <p:nvSpPr>
          <p:cNvPr id="8209" name="Text Box 21"/>
          <p:cNvSpPr txBox="1">
            <a:spLocks noChangeArrowheads="1"/>
          </p:cNvSpPr>
          <p:nvPr/>
        </p:nvSpPr>
        <p:spPr bwMode="auto">
          <a:xfrm>
            <a:off x="6400800" y="2133600"/>
            <a:ext cx="303213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i="1"/>
              <a:t>r</a:t>
            </a:r>
          </a:p>
        </p:txBody>
      </p:sp>
      <p:sp>
        <p:nvSpPr>
          <p:cNvPr id="8210" name="Line 23"/>
          <p:cNvSpPr>
            <a:spLocks noChangeShapeType="1"/>
          </p:cNvSpPr>
          <p:nvPr/>
        </p:nvSpPr>
        <p:spPr bwMode="auto">
          <a:xfrm flipV="1">
            <a:off x="6934200" y="2362200"/>
            <a:ext cx="1143000" cy="31242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8211" name="Line 24"/>
          <p:cNvSpPr>
            <a:spLocks noChangeShapeType="1"/>
          </p:cNvSpPr>
          <p:nvPr/>
        </p:nvSpPr>
        <p:spPr bwMode="auto">
          <a:xfrm flipH="1" flipV="1">
            <a:off x="5715000" y="2362200"/>
            <a:ext cx="1219200" cy="31242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graphicFrame>
        <p:nvGraphicFramePr>
          <p:cNvPr id="8195" name="Object 27"/>
          <p:cNvGraphicFramePr>
            <a:graphicFrameLocks noGrp="1" noChangeAspect="1"/>
          </p:cNvGraphicFramePr>
          <p:nvPr>
            <p:ph sz="half" idx="2"/>
          </p:nvPr>
        </p:nvGraphicFramePr>
        <p:xfrm>
          <a:off x="914400" y="5094288"/>
          <a:ext cx="1676400" cy="315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65" name="Equation" r:id="rId6" imgW="1079280" imgH="203040" progId="Equation.3">
                  <p:embed/>
                </p:oleObj>
              </mc:Choice>
              <mc:Fallback>
                <p:oleObj name="Equation" r:id="rId6" imgW="107928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5094288"/>
                        <a:ext cx="1676400" cy="3159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212" name="AutoShape 29"/>
          <p:cNvSpPr>
            <a:spLocks noChangeArrowheads="1"/>
          </p:cNvSpPr>
          <p:nvPr/>
        </p:nvSpPr>
        <p:spPr bwMode="auto">
          <a:xfrm>
            <a:off x="4267200" y="3429000"/>
            <a:ext cx="838200" cy="609600"/>
          </a:xfrm>
          <a:prstGeom prst="rightArrow">
            <a:avLst>
              <a:gd name="adj1" fmla="val 50000"/>
              <a:gd name="adj2" fmla="val 34375"/>
            </a:avLst>
          </a:prstGeom>
          <a:solidFill>
            <a:srgbClr val="FFCC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213" name="Oval 12"/>
          <p:cNvSpPr>
            <a:spLocks noChangeArrowheads="1"/>
          </p:cNvSpPr>
          <p:nvPr/>
        </p:nvSpPr>
        <p:spPr bwMode="auto">
          <a:xfrm>
            <a:off x="1981200" y="4419600"/>
            <a:ext cx="76200" cy="76200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folHlink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214" name="Oval 30"/>
          <p:cNvSpPr>
            <a:spLocks noChangeArrowheads="1"/>
          </p:cNvSpPr>
          <p:nvPr/>
        </p:nvSpPr>
        <p:spPr bwMode="auto">
          <a:xfrm>
            <a:off x="2303463" y="383857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215" name="Oval 31"/>
          <p:cNvSpPr>
            <a:spLocks noChangeArrowheads="1"/>
          </p:cNvSpPr>
          <p:nvPr/>
        </p:nvSpPr>
        <p:spPr bwMode="auto">
          <a:xfrm>
            <a:off x="1654175" y="4999038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216" name="Oval 32"/>
          <p:cNvSpPr>
            <a:spLocks noChangeArrowheads="1"/>
          </p:cNvSpPr>
          <p:nvPr/>
        </p:nvSpPr>
        <p:spPr bwMode="auto">
          <a:xfrm>
            <a:off x="6891338" y="5410200"/>
            <a:ext cx="76200" cy="76200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folHlink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217" name="Oval 33"/>
          <p:cNvSpPr>
            <a:spLocks noChangeArrowheads="1"/>
          </p:cNvSpPr>
          <p:nvPr/>
        </p:nvSpPr>
        <p:spPr bwMode="auto">
          <a:xfrm>
            <a:off x="7315200" y="4343400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218" name="Oval 34"/>
          <p:cNvSpPr>
            <a:spLocks noChangeArrowheads="1"/>
          </p:cNvSpPr>
          <p:nvPr/>
        </p:nvSpPr>
        <p:spPr bwMode="auto">
          <a:xfrm>
            <a:off x="6477000" y="4343400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219" name="Text Box 35"/>
          <p:cNvSpPr txBox="1">
            <a:spLocks noChangeArrowheads="1"/>
          </p:cNvSpPr>
          <p:nvPr/>
        </p:nvSpPr>
        <p:spPr bwMode="auto">
          <a:xfrm>
            <a:off x="1071563" y="1589088"/>
            <a:ext cx="2205037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/>
              <a:t>image space</a:t>
            </a:r>
          </a:p>
        </p:txBody>
      </p:sp>
      <p:sp>
        <p:nvSpPr>
          <p:cNvPr id="8220" name="Text Box 37"/>
          <p:cNvSpPr txBox="1">
            <a:spLocks noChangeArrowheads="1"/>
          </p:cNvSpPr>
          <p:nvPr/>
        </p:nvSpPr>
        <p:spPr bwMode="auto">
          <a:xfrm>
            <a:off x="4953000" y="1600200"/>
            <a:ext cx="4008438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/>
              <a:t>Hough parameter space</a:t>
            </a:r>
          </a:p>
        </p:txBody>
      </p:sp>
    </p:spTree>
    <p:extLst>
      <p:ext uri="{BB962C8B-B14F-4D97-AF65-F5344CB8AC3E}">
        <p14:creationId xmlns:p14="http://schemas.microsoft.com/office/powerpoint/2010/main" val="3096259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52400"/>
            <a:ext cx="9144000" cy="1143000"/>
          </a:xfrm>
        </p:spPr>
        <p:txBody>
          <a:bodyPr/>
          <a:lstStyle/>
          <a:p>
            <a:r>
              <a:rPr lang="en-US" sz="4000" dirty="0" smtClean="0"/>
              <a:t>Voting: Generalized Hough Transform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1524000"/>
          </a:xfrm>
        </p:spPr>
        <p:txBody>
          <a:bodyPr/>
          <a:lstStyle/>
          <a:p>
            <a:r>
              <a:rPr lang="en-US" sz="2400" dirty="0" smtClean="0"/>
              <a:t>If we use scale, rotation, and translation invariant local features, then each feature match gives an alignment hypothesis (for scale, translation, and orientation of model in image).</a:t>
            </a:r>
            <a:endParaRPr lang="en-US" sz="2400" dirty="0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90613" y="3478213"/>
            <a:ext cx="2643187" cy="2565400"/>
          </a:xfrm>
          <a:prstGeom prst="rect">
            <a:avLst/>
          </a:prstGeom>
          <a:noFill/>
          <a:ln w="38100">
            <a:solidFill>
              <a:srgbClr val="00FFFF"/>
            </a:solidFill>
            <a:miter lim="800000"/>
            <a:headEnd/>
            <a:tailEnd/>
          </a:ln>
        </p:spPr>
      </p:pic>
      <p:sp>
        <p:nvSpPr>
          <p:cNvPr id="5" name="Rectangle 10"/>
          <p:cNvSpPr>
            <a:spLocks noChangeArrowheads="1"/>
          </p:cNvSpPr>
          <p:nvPr/>
        </p:nvSpPr>
        <p:spPr bwMode="auto">
          <a:xfrm rot="-1726290">
            <a:off x="1090613" y="4595813"/>
            <a:ext cx="814387" cy="814387"/>
          </a:xfrm>
          <a:prstGeom prst="rect">
            <a:avLst/>
          </a:prstGeom>
          <a:noFill/>
          <a:ln w="38100">
            <a:solidFill>
              <a:srgbClr val="FFFF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itchFamily="18" charset="0"/>
            </a:endParaRPr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343400" y="2895600"/>
            <a:ext cx="3879850" cy="3148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13"/>
          <p:cNvSpPr>
            <a:spLocks noChangeArrowheads="1"/>
          </p:cNvSpPr>
          <p:nvPr/>
        </p:nvSpPr>
        <p:spPr bwMode="auto">
          <a:xfrm rot="18059163">
            <a:off x="4852988" y="3922713"/>
            <a:ext cx="420687" cy="374650"/>
          </a:xfrm>
          <a:prstGeom prst="rect">
            <a:avLst/>
          </a:prstGeom>
          <a:noFill/>
          <a:ln w="38100">
            <a:solidFill>
              <a:srgbClr val="FFFF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9" name="Rectangle 24"/>
          <p:cNvSpPr>
            <a:spLocks noChangeArrowheads="1"/>
          </p:cNvSpPr>
          <p:nvPr/>
        </p:nvSpPr>
        <p:spPr bwMode="auto">
          <a:xfrm rot="3979693">
            <a:off x="4795838" y="3806825"/>
            <a:ext cx="1182687" cy="1244600"/>
          </a:xfrm>
          <a:prstGeom prst="rect">
            <a:avLst/>
          </a:prstGeom>
          <a:noFill/>
          <a:ln w="38100">
            <a:solidFill>
              <a:srgbClr val="00FFFF"/>
            </a:solidFill>
            <a:miter lim="800000"/>
            <a:headEnd/>
            <a:tailEnd/>
          </a:ln>
        </p:spPr>
        <p:txBody>
          <a:bodyPr wrap="none" anchor="ctr"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1" name="Rectangle 30"/>
          <p:cNvSpPr>
            <a:spLocks noChangeArrowheads="1"/>
          </p:cNvSpPr>
          <p:nvPr/>
        </p:nvSpPr>
        <p:spPr bwMode="auto">
          <a:xfrm rot="6170336">
            <a:off x="6711950" y="4260850"/>
            <a:ext cx="1182688" cy="1138238"/>
          </a:xfrm>
          <a:prstGeom prst="rect">
            <a:avLst/>
          </a:prstGeom>
          <a:noFill/>
          <a:ln w="38100">
            <a:solidFill>
              <a:srgbClr val="00FFFF"/>
            </a:solidFill>
            <a:miter lim="800000"/>
            <a:headEnd/>
            <a:tailEnd/>
          </a:ln>
        </p:spPr>
        <p:txBody>
          <a:bodyPr wrap="none" anchor="ctr"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2" name="Rectangle 19"/>
          <p:cNvSpPr>
            <a:spLocks noChangeArrowheads="1"/>
          </p:cNvSpPr>
          <p:nvPr/>
        </p:nvSpPr>
        <p:spPr bwMode="auto">
          <a:xfrm rot="15179066">
            <a:off x="6716712" y="4713288"/>
            <a:ext cx="325438" cy="288925"/>
          </a:xfrm>
          <a:prstGeom prst="rect">
            <a:avLst/>
          </a:prstGeom>
          <a:noFill/>
          <a:ln w="38100">
            <a:solidFill>
              <a:srgbClr val="FFFF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3" name="Text Box 34"/>
          <p:cNvSpPr txBox="1">
            <a:spLocks noChangeArrowheads="1"/>
          </p:cNvSpPr>
          <p:nvPr/>
        </p:nvSpPr>
        <p:spPr bwMode="auto">
          <a:xfrm>
            <a:off x="2057400" y="6110288"/>
            <a:ext cx="81304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 smtClean="0">
                <a:solidFill>
                  <a:srgbClr val="000000"/>
                </a:solidFill>
              </a:rPr>
              <a:t>Model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4" name="Text Box 34"/>
          <p:cNvSpPr txBox="1">
            <a:spLocks noChangeArrowheads="1"/>
          </p:cNvSpPr>
          <p:nvPr/>
        </p:nvSpPr>
        <p:spPr bwMode="auto">
          <a:xfrm>
            <a:off x="5638800" y="6096000"/>
            <a:ext cx="146706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 smtClean="0">
                <a:solidFill>
                  <a:srgbClr val="000000"/>
                </a:solidFill>
              </a:rPr>
              <a:t>Novel image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7756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9" grpId="0" animBg="1"/>
      <p:bldP spid="11" grpId="0" animBg="1"/>
      <p:bldP spid="1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52400"/>
            <a:ext cx="9144000" cy="1143000"/>
          </a:xfrm>
        </p:spPr>
        <p:txBody>
          <a:bodyPr/>
          <a:lstStyle/>
          <a:p>
            <a:r>
              <a:rPr lang="en-US" sz="4000" dirty="0" smtClean="0"/>
              <a:t>Voting: Generalized Hough Transform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1524000"/>
          </a:xfrm>
        </p:spPr>
        <p:txBody>
          <a:bodyPr/>
          <a:lstStyle/>
          <a:p>
            <a:r>
              <a:rPr lang="en-US" sz="2400" dirty="0" smtClean="0"/>
              <a:t>A hypothesis generated by a single match may be unreliable,</a:t>
            </a:r>
          </a:p>
          <a:p>
            <a:r>
              <a:rPr lang="en-US" sz="2400" dirty="0" smtClean="0"/>
              <a:t>So let each match </a:t>
            </a:r>
            <a:r>
              <a:rPr lang="en-US" sz="2400" b="1" dirty="0" smtClean="0"/>
              <a:t>vote</a:t>
            </a:r>
            <a:r>
              <a:rPr lang="en-US" sz="2400" dirty="0" smtClean="0"/>
              <a:t> for a hypothesis in Hough space</a:t>
            </a:r>
            <a:endParaRPr lang="en-US" sz="2400" b="1" dirty="0"/>
          </a:p>
        </p:txBody>
      </p:sp>
      <p:pic>
        <p:nvPicPr>
          <p:cNvPr id="16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90613" y="3478213"/>
            <a:ext cx="2643187" cy="2565400"/>
          </a:xfrm>
          <a:prstGeom prst="rect">
            <a:avLst/>
          </a:prstGeom>
          <a:noFill/>
          <a:ln w="38100">
            <a:solidFill>
              <a:srgbClr val="00FFFF"/>
            </a:solidFill>
            <a:miter lim="800000"/>
            <a:headEnd/>
            <a:tailEnd/>
          </a:ln>
        </p:spPr>
      </p:pic>
      <p:sp>
        <p:nvSpPr>
          <p:cNvPr id="17" name="Rectangle 5"/>
          <p:cNvSpPr>
            <a:spLocks noChangeArrowheads="1"/>
          </p:cNvSpPr>
          <p:nvPr/>
        </p:nvSpPr>
        <p:spPr bwMode="auto">
          <a:xfrm rot="-819211">
            <a:off x="2843213" y="4800600"/>
            <a:ext cx="814387" cy="814388"/>
          </a:xfrm>
          <a:prstGeom prst="rect">
            <a:avLst/>
          </a:prstGeom>
          <a:noFill/>
          <a:ln w="38100">
            <a:solidFill>
              <a:srgbClr val="FFFF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8" name="Rectangle 6"/>
          <p:cNvSpPr>
            <a:spLocks noChangeArrowheads="1"/>
          </p:cNvSpPr>
          <p:nvPr/>
        </p:nvSpPr>
        <p:spPr bwMode="auto">
          <a:xfrm rot="-1726290">
            <a:off x="1090613" y="4595813"/>
            <a:ext cx="814387" cy="814387"/>
          </a:xfrm>
          <a:prstGeom prst="rect">
            <a:avLst/>
          </a:prstGeom>
          <a:noFill/>
          <a:ln w="38100">
            <a:solidFill>
              <a:srgbClr val="FFFF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itchFamily="18" charset="0"/>
            </a:endParaRPr>
          </a:p>
        </p:txBody>
      </p:sp>
      <p:pic>
        <p:nvPicPr>
          <p:cNvPr id="19" name="Picture 7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343400" y="2895600"/>
            <a:ext cx="3879850" cy="3148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Rectangle 9"/>
          <p:cNvSpPr>
            <a:spLocks noChangeArrowheads="1"/>
          </p:cNvSpPr>
          <p:nvPr/>
        </p:nvSpPr>
        <p:spPr bwMode="auto">
          <a:xfrm rot="-743689">
            <a:off x="3071813" y="4068763"/>
            <a:ext cx="503237" cy="503237"/>
          </a:xfrm>
          <a:prstGeom prst="rect">
            <a:avLst/>
          </a:prstGeom>
          <a:noFill/>
          <a:ln w="38100">
            <a:solidFill>
              <a:srgbClr val="FFFF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itchFamily="18" charset="0"/>
            </a:endParaRPr>
          </a:p>
        </p:txBody>
      </p:sp>
      <p:grpSp>
        <p:nvGrpSpPr>
          <p:cNvPr id="21" name="Group 10"/>
          <p:cNvGrpSpPr>
            <a:grpSpLocks/>
          </p:cNvGrpSpPr>
          <p:nvPr/>
        </p:nvGrpSpPr>
        <p:grpSpPr bwMode="auto">
          <a:xfrm>
            <a:off x="4765675" y="3836988"/>
            <a:ext cx="1244600" cy="1182687"/>
            <a:chOff x="3002" y="2417"/>
            <a:chExt cx="784" cy="745"/>
          </a:xfrm>
        </p:grpSpPr>
        <p:sp>
          <p:nvSpPr>
            <p:cNvPr id="22" name="Rectangle 11"/>
            <p:cNvSpPr>
              <a:spLocks noChangeArrowheads="1"/>
            </p:cNvSpPr>
            <p:nvPr/>
          </p:nvSpPr>
          <p:spPr bwMode="auto">
            <a:xfrm rot="-3540837">
              <a:off x="3057" y="2471"/>
              <a:ext cx="265" cy="236"/>
            </a:xfrm>
            <a:prstGeom prst="rect">
              <a:avLst/>
            </a:prstGeom>
            <a:noFill/>
            <a:ln w="38100">
              <a:solidFill>
                <a:srgbClr val="FFFF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23" name="Rectangle 12"/>
            <p:cNvSpPr>
              <a:spLocks noChangeArrowheads="1"/>
            </p:cNvSpPr>
            <p:nvPr/>
          </p:nvSpPr>
          <p:spPr bwMode="auto">
            <a:xfrm rot="3979693">
              <a:off x="3021" y="2398"/>
              <a:ext cx="745" cy="784"/>
            </a:xfrm>
            <a:prstGeom prst="rect">
              <a:avLst/>
            </a:prstGeom>
            <a:noFill/>
            <a:ln w="38100">
              <a:solidFill>
                <a:srgbClr val="00FFFF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</p:grpSp>
      <p:grpSp>
        <p:nvGrpSpPr>
          <p:cNvPr id="24" name="Group 13"/>
          <p:cNvGrpSpPr>
            <a:grpSpLocks/>
          </p:cNvGrpSpPr>
          <p:nvPr/>
        </p:nvGrpSpPr>
        <p:grpSpPr bwMode="auto">
          <a:xfrm>
            <a:off x="4648200" y="3962400"/>
            <a:ext cx="1244600" cy="1182688"/>
            <a:chOff x="2928" y="2496"/>
            <a:chExt cx="784" cy="745"/>
          </a:xfrm>
        </p:grpSpPr>
        <p:sp>
          <p:nvSpPr>
            <p:cNvPr id="25" name="Rectangle 14"/>
            <p:cNvSpPr>
              <a:spLocks noChangeArrowheads="1"/>
            </p:cNvSpPr>
            <p:nvPr/>
          </p:nvSpPr>
          <p:spPr bwMode="auto">
            <a:xfrm rot="-3703846">
              <a:off x="3120" y="2884"/>
              <a:ext cx="265" cy="236"/>
            </a:xfrm>
            <a:prstGeom prst="rect">
              <a:avLst/>
            </a:prstGeom>
            <a:noFill/>
            <a:ln w="38100">
              <a:solidFill>
                <a:srgbClr val="FFFF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26" name="Rectangle 15"/>
            <p:cNvSpPr>
              <a:spLocks noChangeArrowheads="1"/>
            </p:cNvSpPr>
            <p:nvPr/>
          </p:nvSpPr>
          <p:spPr bwMode="auto">
            <a:xfrm rot="4308702">
              <a:off x="2947" y="2477"/>
              <a:ext cx="745" cy="784"/>
            </a:xfrm>
            <a:prstGeom prst="rect">
              <a:avLst/>
            </a:prstGeom>
            <a:noFill/>
            <a:ln w="38100">
              <a:solidFill>
                <a:srgbClr val="00FFFF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</p:grpSp>
      <p:grpSp>
        <p:nvGrpSpPr>
          <p:cNvPr id="27" name="Group 16"/>
          <p:cNvGrpSpPr>
            <a:grpSpLocks/>
          </p:cNvGrpSpPr>
          <p:nvPr/>
        </p:nvGrpSpPr>
        <p:grpSpPr bwMode="auto">
          <a:xfrm>
            <a:off x="6734175" y="4238625"/>
            <a:ext cx="1138238" cy="1182688"/>
            <a:chOff x="4242" y="2670"/>
            <a:chExt cx="717" cy="745"/>
          </a:xfrm>
        </p:grpSpPr>
        <p:sp>
          <p:nvSpPr>
            <p:cNvPr id="28" name="Rectangle 17"/>
            <p:cNvSpPr>
              <a:spLocks noChangeArrowheads="1"/>
            </p:cNvSpPr>
            <p:nvPr/>
          </p:nvSpPr>
          <p:spPr bwMode="auto">
            <a:xfrm rot="6170336">
              <a:off x="4228" y="2684"/>
              <a:ext cx="745" cy="717"/>
            </a:xfrm>
            <a:prstGeom prst="rect">
              <a:avLst/>
            </a:prstGeom>
            <a:noFill/>
            <a:ln w="38100">
              <a:solidFill>
                <a:srgbClr val="00FFFF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29" name="Rectangle 18"/>
            <p:cNvSpPr>
              <a:spLocks noChangeArrowheads="1"/>
            </p:cNvSpPr>
            <p:nvPr/>
          </p:nvSpPr>
          <p:spPr bwMode="auto">
            <a:xfrm rot="-6420934">
              <a:off x="4231" y="2969"/>
              <a:ext cx="205" cy="182"/>
            </a:xfrm>
            <a:prstGeom prst="rect">
              <a:avLst/>
            </a:prstGeom>
            <a:noFill/>
            <a:ln w="38100">
              <a:solidFill>
                <a:srgbClr val="FFFF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</p:grpSp>
      <p:grpSp>
        <p:nvGrpSpPr>
          <p:cNvPr id="30" name="Group 19"/>
          <p:cNvGrpSpPr>
            <a:grpSpLocks/>
          </p:cNvGrpSpPr>
          <p:nvPr/>
        </p:nvGrpSpPr>
        <p:grpSpPr bwMode="auto">
          <a:xfrm>
            <a:off x="6781800" y="4343400"/>
            <a:ext cx="1138238" cy="1182688"/>
            <a:chOff x="4272" y="2736"/>
            <a:chExt cx="717" cy="745"/>
          </a:xfrm>
        </p:grpSpPr>
        <p:sp>
          <p:nvSpPr>
            <p:cNvPr id="31" name="Rectangle 20"/>
            <p:cNvSpPr>
              <a:spLocks noChangeArrowheads="1"/>
            </p:cNvSpPr>
            <p:nvPr/>
          </p:nvSpPr>
          <p:spPr bwMode="auto">
            <a:xfrm rot="-743689">
              <a:off x="4755" y="2908"/>
              <a:ext cx="184" cy="172"/>
            </a:xfrm>
            <a:prstGeom prst="rect">
              <a:avLst/>
            </a:prstGeom>
            <a:noFill/>
            <a:ln w="38100">
              <a:solidFill>
                <a:srgbClr val="FFFF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32" name="Rectangle 21"/>
            <p:cNvSpPr>
              <a:spLocks noChangeArrowheads="1"/>
            </p:cNvSpPr>
            <p:nvPr/>
          </p:nvSpPr>
          <p:spPr bwMode="auto">
            <a:xfrm rot="5645294">
              <a:off x="4258" y="2750"/>
              <a:ext cx="745" cy="717"/>
            </a:xfrm>
            <a:prstGeom prst="rect">
              <a:avLst/>
            </a:prstGeom>
            <a:noFill/>
            <a:ln w="38100">
              <a:solidFill>
                <a:srgbClr val="00FFFF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</p:grpSp>
      <p:sp>
        <p:nvSpPr>
          <p:cNvPr id="34" name="Text Box 34"/>
          <p:cNvSpPr txBox="1">
            <a:spLocks noChangeArrowheads="1"/>
          </p:cNvSpPr>
          <p:nvPr/>
        </p:nvSpPr>
        <p:spPr bwMode="auto">
          <a:xfrm>
            <a:off x="2057400" y="6110288"/>
            <a:ext cx="81304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 smtClean="0">
                <a:solidFill>
                  <a:srgbClr val="000000"/>
                </a:solidFill>
              </a:rPr>
              <a:t>Model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5" name="Text Box 34"/>
          <p:cNvSpPr txBox="1">
            <a:spLocks noChangeArrowheads="1"/>
          </p:cNvSpPr>
          <p:nvPr/>
        </p:nvSpPr>
        <p:spPr bwMode="auto">
          <a:xfrm>
            <a:off x="5638800" y="6096000"/>
            <a:ext cx="146706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 smtClean="0">
                <a:solidFill>
                  <a:srgbClr val="000000"/>
                </a:solidFill>
              </a:rPr>
              <a:t>Novel image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1748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0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76200"/>
            <a:ext cx="8458200" cy="838200"/>
          </a:xfrm>
        </p:spPr>
        <p:txBody>
          <a:bodyPr/>
          <a:lstStyle/>
          <a:p>
            <a:r>
              <a:rPr lang="en-US" sz="3000" dirty="0" smtClean="0"/>
              <a:t>Gen Hough Transform details (Lowe’s system)</a:t>
            </a:r>
          </a:p>
        </p:txBody>
      </p:sp>
      <p:sp>
        <p:nvSpPr>
          <p:cNvPr id="8785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066800"/>
            <a:ext cx="7772400" cy="5257800"/>
          </a:xfrm>
        </p:spPr>
        <p:txBody>
          <a:bodyPr/>
          <a:lstStyle/>
          <a:p>
            <a:pPr>
              <a:buFontTx/>
              <a:buChar char="•"/>
            </a:pPr>
            <a:r>
              <a:rPr lang="en-US" b="1" dirty="0" smtClean="0"/>
              <a:t>Training phase:</a:t>
            </a:r>
            <a:r>
              <a:rPr lang="en-US" dirty="0" smtClean="0"/>
              <a:t> For each model feature, record 2D location, scale, and orientation of model (relative to normalized feature frame)</a:t>
            </a:r>
          </a:p>
          <a:p>
            <a:pPr>
              <a:buFontTx/>
              <a:buChar char="•"/>
            </a:pPr>
            <a:r>
              <a:rPr lang="en-US" b="1" dirty="0" smtClean="0"/>
              <a:t>Test phase: </a:t>
            </a:r>
            <a:r>
              <a:rPr lang="en-US" dirty="0" smtClean="0"/>
              <a:t>Let each match </a:t>
            </a:r>
            <a:r>
              <a:rPr lang="en-US" dirty="0" err="1" smtClean="0"/>
              <a:t>btwn</a:t>
            </a:r>
            <a:r>
              <a:rPr lang="en-US" dirty="0" smtClean="0"/>
              <a:t> a test SIFT feature and a model feature vote in a 4D Hough space</a:t>
            </a:r>
          </a:p>
          <a:p>
            <a:pPr lvl="1"/>
            <a:r>
              <a:rPr lang="en-US" dirty="0" smtClean="0"/>
              <a:t>Use broad bin sizes of 30 degrees for orientation, a factor of 2 for scale, and 0.25 times image size for location</a:t>
            </a:r>
          </a:p>
          <a:p>
            <a:pPr lvl="1"/>
            <a:r>
              <a:rPr lang="en-US" dirty="0" smtClean="0"/>
              <a:t>Vote for two closest bins in each dimension</a:t>
            </a:r>
          </a:p>
          <a:p>
            <a:pPr>
              <a:buFontTx/>
              <a:buChar char="•"/>
            </a:pPr>
            <a:r>
              <a:rPr lang="en-US" dirty="0" smtClean="0"/>
              <a:t>Find all bins with at least three votes and perform geometric verification </a:t>
            </a:r>
          </a:p>
          <a:p>
            <a:pPr lvl="1"/>
            <a:r>
              <a:rPr lang="en-US" dirty="0" smtClean="0"/>
              <a:t>Estimate least squares </a:t>
            </a:r>
            <a:r>
              <a:rPr lang="en-US" i="1" dirty="0" smtClean="0"/>
              <a:t>affine </a:t>
            </a:r>
            <a:r>
              <a:rPr lang="en-US" dirty="0" smtClean="0"/>
              <a:t>transformation </a:t>
            </a:r>
          </a:p>
          <a:p>
            <a:pPr lvl="1"/>
            <a:r>
              <a:rPr lang="en-US" dirty="0" smtClean="0"/>
              <a:t>Search for additional features that agree with the alignment</a:t>
            </a:r>
          </a:p>
        </p:txBody>
      </p:sp>
      <p:sp>
        <p:nvSpPr>
          <p:cNvPr id="48132" name="Rectangle 4"/>
          <p:cNvSpPr>
            <a:spLocks noChangeArrowheads="1"/>
          </p:cNvSpPr>
          <p:nvPr/>
        </p:nvSpPr>
        <p:spPr bwMode="auto">
          <a:xfrm>
            <a:off x="228600" y="6140450"/>
            <a:ext cx="86868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rgbClr val="000000"/>
                </a:solidFill>
                <a:cs typeface="Arial" pitchFamily="34" charset="0"/>
              </a:rPr>
              <a:t>David G. Lowe. </a:t>
            </a:r>
            <a:r>
              <a:rPr lang="en-US" b="1">
                <a:solidFill>
                  <a:srgbClr val="000000"/>
                </a:solidFill>
                <a:cs typeface="Arial" pitchFamily="34" charset="0"/>
                <a:hlinkClick r:id="rId3"/>
              </a:rPr>
              <a:t>"Distinctive image features from scale-invariant keypoints.”</a:t>
            </a:r>
            <a:r>
              <a:rPr lang="en-US" b="1">
                <a:solidFill>
                  <a:srgbClr val="000000"/>
                </a:solidFill>
                <a:cs typeface="Arial" pitchFamily="34" charset="0"/>
              </a:rPr>
              <a:t> </a:t>
            </a:r>
            <a:r>
              <a:rPr lang="en-US" i="1">
                <a:solidFill>
                  <a:srgbClr val="000000"/>
                </a:solidFill>
                <a:cs typeface="Arial" pitchFamily="34" charset="0"/>
              </a:rPr>
              <a:t>IJCV</a:t>
            </a:r>
            <a:r>
              <a:rPr lang="en-US">
                <a:solidFill>
                  <a:srgbClr val="000000"/>
                </a:solidFill>
                <a:cs typeface="Arial" pitchFamily="34" charset="0"/>
              </a:rPr>
              <a:t> 60 (2), pp. 91-110, 2004. </a:t>
            </a:r>
          </a:p>
        </p:txBody>
      </p:sp>
    </p:spTree>
    <p:extLst>
      <p:ext uri="{BB962C8B-B14F-4D97-AF65-F5344CB8AC3E}">
        <p14:creationId xmlns:p14="http://schemas.microsoft.com/office/powerpoint/2010/main" val="3417003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85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85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85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85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85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85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85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8595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3988" y="1895475"/>
            <a:ext cx="2674937" cy="3176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894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371850" y="1384300"/>
            <a:ext cx="2441575" cy="3767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8948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251575" y="1347788"/>
            <a:ext cx="2541588" cy="1900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8949" name="Picture 5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251575" y="3282950"/>
            <a:ext cx="2549525" cy="192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3367088" y="5254625"/>
            <a:ext cx="2921000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2200" dirty="0">
                <a:solidFill>
                  <a:srgbClr val="000000"/>
                </a:solidFill>
              </a:rPr>
              <a:t>Objects recognized, </a:t>
            </a:r>
          </a:p>
        </p:txBody>
      </p: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6324600" y="5287963"/>
            <a:ext cx="2482850" cy="769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2200">
                <a:solidFill>
                  <a:srgbClr val="000000"/>
                </a:solidFill>
              </a:rPr>
              <a:t>Recognition in spite of occlusion</a:t>
            </a:r>
          </a:p>
        </p:txBody>
      </p:sp>
      <p:sp>
        <p:nvSpPr>
          <p:cNvPr id="24584" name="TextBox 9"/>
          <p:cNvSpPr txBox="1">
            <a:spLocks noChangeArrowheads="1"/>
          </p:cNvSpPr>
          <p:nvPr/>
        </p:nvSpPr>
        <p:spPr bwMode="auto">
          <a:xfrm>
            <a:off x="300038" y="381000"/>
            <a:ext cx="3509962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3600" dirty="0" smtClean="0">
                <a:solidFill>
                  <a:srgbClr val="000000"/>
                </a:solidFill>
              </a:rPr>
              <a:t>Example result</a:t>
            </a:r>
            <a:endParaRPr lang="en-US" sz="3600" dirty="0">
              <a:solidFill>
                <a:srgbClr val="000000"/>
              </a:solidFill>
            </a:endParaRPr>
          </a:p>
        </p:txBody>
      </p:sp>
      <p:sp>
        <p:nvSpPr>
          <p:cNvPr id="24585" name="TextBox 12"/>
          <p:cNvSpPr txBox="1">
            <a:spLocks noChangeArrowheads="1"/>
          </p:cNvSpPr>
          <p:nvPr/>
        </p:nvSpPr>
        <p:spPr bwMode="auto">
          <a:xfrm>
            <a:off x="80963" y="5251450"/>
            <a:ext cx="3103562" cy="769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2200">
                <a:solidFill>
                  <a:srgbClr val="000000"/>
                </a:solidFill>
              </a:rPr>
              <a:t>Background subtract for model boundaries</a:t>
            </a:r>
          </a:p>
        </p:txBody>
      </p:sp>
      <p:sp>
        <p:nvSpPr>
          <p:cNvPr id="24586" name="TextBox 16"/>
          <p:cNvSpPr txBox="1">
            <a:spLocks noChangeArrowheads="1"/>
          </p:cNvSpPr>
          <p:nvPr/>
        </p:nvSpPr>
        <p:spPr bwMode="auto">
          <a:xfrm>
            <a:off x="0" y="6488113"/>
            <a:ext cx="1789113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rgbClr val="000000"/>
                </a:solidFill>
              </a:rPr>
              <a:t>[Lowe]</a:t>
            </a:r>
          </a:p>
        </p:txBody>
      </p:sp>
    </p:spTree>
    <p:extLst>
      <p:ext uri="{BB962C8B-B14F-4D97-AF65-F5344CB8AC3E}">
        <p14:creationId xmlns:p14="http://schemas.microsoft.com/office/powerpoint/2010/main" val="940001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2"/>
          <p:cNvSpPr>
            <a:spLocks noGrp="1"/>
          </p:cNvSpPr>
          <p:nvPr>
            <p:ph type="title"/>
          </p:nvPr>
        </p:nvSpPr>
        <p:spPr>
          <a:xfrm>
            <a:off x="701675" y="152400"/>
            <a:ext cx="7772400" cy="1143000"/>
          </a:xfrm>
        </p:spPr>
        <p:txBody>
          <a:bodyPr/>
          <a:lstStyle/>
          <a:p>
            <a:r>
              <a:rPr lang="en-US" sz="4000" dirty="0" smtClean="0">
                <a:latin typeface="Arial" pitchFamily="34" charset="0"/>
              </a:rPr>
              <a:t>Difficulties of Hough Voting</a:t>
            </a:r>
          </a:p>
        </p:txBody>
      </p:sp>
      <p:sp>
        <p:nvSpPr>
          <p:cNvPr id="21507" name="Content Placeholder 3"/>
          <p:cNvSpPr>
            <a:spLocks noGrp="1"/>
          </p:cNvSpPr>
          <p:nvPr>
            <p:ph idx="1"/>
          </p:nvPr>
        </p:nvSpPr>
        <p:spPr>
          <a:xfrm>
            <a:off x="701675" y="1600200"/>
            <a:ext cx="7772400" cy="4114800"/>
          </a:xfrm>
        </p:spPr>
        <p:txBody>
          <a:bodyPr/>
          <a:lstStyle/>
          <a:p>
            <a:r>
              <a:rPr lang="en-US" sz="2800" dirty="0" smtClean="0">
                <a:latin typeface="Arial" pitchFamily="34" charset="0"/>
              </a:rPr>
              <a:t>Noise/clutter can lead to as many votes as true target</a:t>
            </a:r>
          </a:p>
          <a:p>
            <a:r>
              <a:rPr lang="en-US" sz="2800" dirty="0" smtClean="0">
                <a:latin typeface="Arial" pitchFamily="34" charset="0"/>
              </a:rPr>
              <a:t>Bin size for the accumulator array must be chosen carefully</a:t>
            </a:r>
          </a:p>
          <a:p>
            <a:endParaRPr lang="en-US" sz="2800" dirty="0" smtClean="0">
              <a:latin typeface="Arial" pitchFamily="34" charset="0"/>
            </a:endParaRPr>
          </a:p>
          <a:p>
            <a:r>
              <a:rPr lang="en-US" sz="2800" dirty="0" smtClean="0">
                <a:latin typeface="Arial" pitchFamily="34" charset="0"/>
              </a:rPr>
              <a:t>In practice, good idea to make broad bins and spread votes to nearby bins, since verification stage can prune bad vote peaks.</a:t>
            </a:r>
          </a:p>
        </p:txBody>
      </p:sp>
    </p:spTree>
    <p:extLst>
      <p:ext uri="{BB962C8B-B14F-4D97-AF65-F5344CB8AC3E}">
        <p14:creationId xmlns:p14="http://schemas.microsoft.com/office/powerpoint/2010/main" val="1191477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 smtClean="0"/>
              <a:t>Recognition via alignment</a:t>
            </a:r>
            <a:endParaRPr lang="en-US" sz="3800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6917" lvl="1" indent="0">
              <a:buNone/>
            </a:pPr>
            <a:r>
              <a:rPr lang="en-US" b="1" dirty="0" smtClean="0"/>
              <a:t>Pros</a:t>
            </a:r>
            <a:r>
              <a:rPr lang="en-US" dirty="0"/>
              <a:t>: </a:t>
            </a:r>
            <a:endParaRPr lang="en-US" dirty="0" smtClean="0"/>
          </a:p>
          <a:p>
            <a:pPr lvl="2"/>
            <a:r>
              <a:rPr lang="en-US" dirty="0" smtClean="0"/>
              <a:t>Effective </a:t>
            </a:r>
            <a:r>
              <a:rPr lang="en-US" dirty="0"/>
              <a:t>when we are able to find reliable features within </a:t>
            </a:r>
            <a:r>
              <a:rPr lang="en-US" dirty="0" smtClean="0"/>
              <a:t>clutter</a:t>
            </a:r>
          </a:p>
          <a:p>
            <a:pPr lvl="2"/>
            <a:r>
              <a:rPr lang="en-US" dirty="0"/>
              <a:t>G</a:t>
            </a:r>
            <a:r>
              <a:rPr lang="en-US" dirty="0" smtClean="0"/>
              <a:t>reat </a:t>
            </a:r>
            <a:r>
              <a:rPr lang="en-US" dirty="0"/>
              <a:t>results for matching specific instances</a:t>
            </a:r>
          </a:p>
          <a:p>
            <a:pPr marL="456917" lvl="1" indent="0">
              <a:buNone/>
            </a:pPr>
            <a:r>
              <a:rPr lang="en-US" b="1" dirty="0" smtClean="0"/>
              <a:t>Cons</a:t>
            </a:r>
            <a:r>
              <a:rPr lang="en-US" dirty="0" smtClean="0"/>
              <a:t>:</a:t>
            </a:r>
          </a:p>
          <a:p>
            <a:pPr lvl="2"/>
            <a:r>
              <a:rPr lang="en-US" dirty="0" smtClean="0"/>
              <a:t>Scaling </a:t>
            </a:r>
            <a:r>
              <a:rPr lang="en-US" dirty="0"/>
              <a:t>with number of </a:t>
            </a:r>
            <a:r>
              <a:rPr lang="en-US" dirty="0" smtClean="0"/>
              <a:t>models</a:t>
            </a:r>
          </a:p>
          <a:p>
            <a:pPr lvl="2"/>
            <a:r>
              <a:rPr lang="en-US" dirty="0" smtClean="0"/>
              <a:t>Spatial verification as post-processing – not seamless, expensive for large-scale problems</a:t>
            </a:r>
          </a:p>
          <a:p>
            <a:pPr lvl="2"/>
            <a:r>
              <a:rPr lang="en-US" dirty="0" smtClean="0"/>
              <a:t> Not </a:t>
            </a:r>
            <a:r>
              <a:rPr lang="en-US" dirty="0"/>
              <a:t>suited for category recognition.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0638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533400" y="0"/>
            <a:ext cx="8229600" cy="1143000"/>
          </a:xfrm>
        </p:spPr>
        <p:txBody>
          <a:bodyPr/>
          <a:lstStyle/>
          <a:p>
            <a:pPr eaLnBrk="1" hangingPunct="1"/>
            <a:r>
              <a:rPr lang="en-US" dirty="0" smtClean="0"/>
              <a:t>Summary</a:t>
            </a:r>
          </a:p>
        </p:txBody>
      </p:sp>
      <p:sp>
        <p:nvSpPr>
          <p:cNvPr id="69017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81000" y="1295400"/>
            <a:ext cx="8229600" cy="4830763"/>
          </a:xfrm>
        </p:spPr>
        <p:txBody>
          <a:bodyPr/>
          <a:lstStyle/>
          <a:p>
            <a:pPr eaLnBrk="1" hangingPunct="1">
              <a:lnSpc>
                <a:spcPct val="90000"/>
              </a:lnSpc>
              <a:spcBef>
                <a:spcPct val="45000"/>
              </a:spcBef>
              <a:spcAft>
                <a:spcPts val="600"/>
              </a:spcAft>
            </a:pPr>
            <a:r>
              <a:rPr lang="en-US" sz="2400" b="1" dirty="0"/>
              <a:t>Matching local invariant </a:t>
            </a:r>
            <a:r>
              <a:rPr lang="en-US" sz="2400" b="1" dirty="0" smtClean="0"/>
              <a:t>features</a:t>
            </a:r>
            <a:endParaRPr lang="en-US" sz="2400" dirty="0"/>
          </a:p>
          <a:p>
            <a:pPr lvl="1" eaLnBrk="1" hangingPunct="1">
              <a:lnSpc>
                <a:spcPct val="90000"/>
              </a:lnSpc>
              <a:spcBef>
                <a:spcPct val="45000"/>
              </a:spcBef>
              <a:spcAft>
                <a:spcPts val="600"/>
              </a:spcAft>
            </a:pPr>
            <a:r>
              <a:rPr lang="en-US" sz="2400" dirty="0"/>
              <a:t>U</a:t>
            </a:r>
            <a:r>
              <a:rPr lang="en-US" sz="2400" dirty="0" smtClean="0"/>
              <a:t>seful </a:t>
            </a:r>
            <a:r>
              <a:rPr lang="en-US" sz="2400" dirty="0"/>
              <a:t>not only to provide matches for multi-view geometry, but also to find objects and scenes.</a:t>
            </a:r>
          </a:p>
          <a:p>
            <a:pPr eaLnBrk="1" hangingPunct="1">
              <a:lnSpc>
                <a:spcPct val="90000"/>
              </a:lnSpc>
              <a:spcBef>
                <a:spcPct val="45000"/>
              </a:spcBef>
              <a:spcAft>
                <a:spcPts val="600"/>
              </a:spcAft>
            </a:pPr>
            <a:r>
              <a:rPr lang="en-US" sz="2400" b="1" dirty="0"/>
              <a:t>Bag of words </a:t>
            </a:r>
            <a:r>
              <a:rPr lang="en-US" sz="2400" dirty="0"/>
              <a:t>representation: quantize feature space to make discrete set of visual words</a:t>
            </a:r>
          </a:p>
          <a:p>
            <a:pPr lvl="1" eaLnBrk="1" hangingPunct="1">
              <a:lnSpc>
                <a:spcPct val="90000"/>
              </a:lnSpc>
              <a:spcBef>
                <a:spcPts val="0"/>
              </a:spcBef>
            </a:pPr>
            <a:r>
              <a:rPr lang="en-US" sz="2400" dirty="0"/>
              <a:t>Summarize image by distribution of words</a:t>
            </a:r>
          </a:p>
          <a:p>
            <a:pPr lvl="1" eaLnBrk="1" hangingPunct="1">
              <a:lnSpc>
                <a:spcPct val="90000"/>
              </a:lnSpc>
              <a:spcBef>
                <a:spcPts val="0"/>
              </a:spcBef>
            </a:pPr>
            <a:r>
              <a:rPr lang="en-US" sz="2400" dirty="0"/>
              <a:t>Index individual words</a:t>
            </a:r>
          </a:p>
          <a:p>
            <a:pPr eaLnBrk="1" hangingPunct="1">
              <a:lnSpc>
                <a:spcPct val="90000"/>
              </a:lnSpc>
              <a:spcBef>
                <a:spcPct val="45000"/>
              </a:spcBef>
              <a:spcAft>
                <a:spcPts val="600"/>
              </a:spcAft>
            </a:pPr>
            <a:r>
              <a:rPr lang="en-US" sz="2400" b="1" dirty="0"/>
              <a:t>Inverted index</a:t>
            </a:r>
            <a:r>
              <a:rPr lang="en-US" sz="2400" dirty="0"/>
              <a:t>: pre-compute index to enable faster search at query </a:t>
            </a:r>
            <a:r>
              <a:rPr lang="en-US" sz="2400" dirty="0" smtClean="0"/>
              <a:t>time</a:t>
            </a:r>
          </a:p>
          <a:p>
            <a:r>
              <a:rPr lang="en-US" sz="2400" b="1" dirty="0" smtClean="0"/>
              <a:t>Recognition </a:t>
            </a:r>
            <a:r>
              <a:rPr lang="en-US" sz="2400" b="1" dirty="0"/>
              <a:t>of instances via </a:t>
            </a:r>
            <a:r>
              <a:rPr lang="en-US" sz="2400" b="1" dirty="0" smtClean="0"/>
              <a:t>alignment:</a:t>
            </a:r>
            <a:r>
              <a:rPr lang="en-US" sz="2400" dirty="0" smtClean="0"/>
              <a:t> matching local features followed by spatial verification</a:t>
            </a:r>
          </a:p>
          <a:p>
            <a:pPr lvl="1"/>
            <a:r>
              <a:rPr lang="en-US" sz="2400" dirty="0" smtClean="0"/>
              <a:t>Robust fitting : RANSAC, GHT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75796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53" t="24025" r="17500" b="22972"/>
          <a:stretch/>
        </p:blipFill>
        <p:spPr bwMode="auto">
          <a:xfrm>
            <a:off x="257735" y="-84044"/>
            <a:ext cx="8476129" cy="36718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70" t="34211" r="27648" b="8204"/>
          <a:stretch/>
        </p:blipFill>
        <p:spPr bwMode="auto">
          <a:xfrm>
            <a:off x="990600" y="3200400"/>
            <a:ext cx="7010400" cy="393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24464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21" name="Content Placeholder 4"/>
          <p:cNvSpPr>
            <a:spLocks noGrp="1"/>
          </p:cNvSpPr>
          <p:nvPr>
            <p:ph idx="4294967295"/>
          </p:nvPr>
        </p:nvSpPr>
        <p:spPr>
          <a:xfrm>
            <a:off x="457200" y="1274763"/>
            <a:ext cx="8229600" cy="1312862"/>
          </a:xfrm>
        </p:spPr>
        <p:txBody>
          <a:bodyPr/>
          <a:lstStyle/>
          <a:p>
            <a:pPr eaLnBrk="1" hangingPunct="1"/>
            <a:r>
              <a:rPr lang="en-US" sz="2800" dirty="0">
                <a:latin typeface="Arial" pitchFamily="34" charset="0"/>
                <a:cs typeface="Arial" pitchFamily="34" charset="0"/>
              </a:rPr>
              <a:t>Each patch / region has a descriptor, which is a point in some high-dimensional feature space (e.g., SIFT)</a:t>
            </a:r>
          </a:p>
          <a:p>
            <a:pPr eaLnBrk="1" hangingPunct="1"/>
            <a:endParaRPr lang="en-US" sz="2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0419" name="Rectangle 30"/>
          <p:cNvSpPr>
            <a:spLocks noChangeArrowheads="1"/>
          </p:cNvSpPr>
          <p:nvPr/>
        </p:nvSpPr>
        <p:spPr bwMode="auto">
          <a:xfrm>
            <a:off x="1913507" y="3603940"/>
            <a:ext cx="721038" cy="3737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lIns="89944" tIns="46771" rIns="89944" bIns="46771" anchor="ctr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2" name="Rectangle 1"/>
          <p:cNvSpPr/>
          <p:nvPr/>
        </p:nvSpPr>
        <p:spPr bwMode="auto">
          <a:xfrm>
            <a:off x="860757" y="3048001"/>
            <a:ext cx="1284110" cy="1422967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380" tIns="45692" rIns="91380" bIns="45692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Arial" pitchFamily="34" charset="0"/>
            </a:endParaRPr>
          </a:p>
        </p:txBody>
      </p:sp>
      <p:sp>
        <p:nvSpPr>
          <p:cNvPr id="31" name="Rectangle 30"/>
          <p:cNvSpPr/>
          <p:nvPr/>
        </p:nvSpPr>
        <p:spPr bwMode="auto">
          <a:xfrm>
            <a:off x="860757" y="4608089"/>
            <a:ext cx="1284110" cy="1422967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380" tIns="45692" rIns="91380" bIns="45692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Arial" pitchFamily="34" charset="0"/>
            </a:endParaRPr>
          </a:p>
        </p:txBody>
      </p:sp>
      <p:sp>
        <p:nvSpPr>
          <p:cNvPr id="33" name="Rectangle 32"/>
          <p:cNvSpPr/>
          <p:nvPr/>
        </p:nvSpPr>
        <p:spPr bwMode="auto">
          <a:xfrm>
            <a:off x="1992490" y="3911825"/>
            <a:ext cx="1284110" cy="1422967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380" tIns="45692" rIns="91380" bIns="45692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Arial" pitchFamily="34" charset="0"/>
            </a:endParaRPr>
          </a:p>
        </p:txBody>
      </p:sp>
      <p:sp>
        <p:nvSpPr>
          <p:cNvPr id="34" name="Rectangle 33"/>
          <p:cNvSpPr/>
          <p:nvPr/>
        </p:nvSpPr>
        <p:spPr bwMode="auto">
          <a:xfrm rot="4425073">
            <a:off x="1284146" y="3274425"/>
            <a:ext cx="244753" cy="249377"/>
          </a:xfrm>
          <a:prstGeom prst="rect">
            <a:avLst/>
          </a:prstGeom>
          <a:noFill/>
          <a:ln w="3810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380" tIns="45692" rIns="91380" bIns="45692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Arial" pitchFamily="34" charset="0"/>
            </a:endParaRPr>
          </a:p>
        </p:txBody>
      </p:sp>
      <p:sp>
        <p:nvSpPr>
          <p:cNvPr id="35" name="Rectangle 34"/>
          <p:cNvSpPr/>
          <p:nvPr/>
        </p:nvSpPr>
        <p:spPr bwMode="auto">
          <a:xfrm rot="1660106">
            <a:off x="1430743" y="3343907"/>
            <a:ext cx="487330" cy="440539"/>
          </a:xfrm>
          <a:prstGeom prst="rect">
            <a:avLst/>
          </a:prstGeom>
          <a:noFill/>
          <a:ln w="3810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380" tIns="45692" rIns="91380" bIns="45692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Arial" pitchFamily="34" charset="0"/>
            </a:endParaRPr>
          </a:p>
        </p:txBody>
      </p:sp>
      <p:sp>
        <p:nvSpPr>
          <p:cNvPr id="36" name="Rectangle 35"/>
          <p:cNvSpPr/>
          <p:nvPr/>
        </p:nvSpPr>
        <p:spPr bwMode="auto">
          <a:xfrm rot="2887875">
            <a:off x="979548" y="5323634"/>
            <a:ext cx="243665" cy="220269"/>
          </a:xfrm>
          <a:prstGeom prst="rect">
            <a:avLst/>
          </a:prstGeom>
          <a:noFill/>
          <a:ln w="3810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380" tIns="45692" rIns="91380" bIns="45692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Arial" pitchFamily="34" charset="0"/>
            </a:endParaRPr>
          </a:p>
        </p:txBody>
      </p:sp>
      <p:sp>
        <p:nvSpPr>
          <p:cNvPr id="37" name="Rectangle 36"/>
          <p:cNvSpPr/>
          <p:nvPr/>
        </p:nvSpPr>
        <p:spPr bwMode="auto">
          <a:xfrm rot="5038897">
            <a:off x="1040443" y="3641622"/>
            <a:ext cx="244753" cy="249377"/>
          </a:xfrm>
          <a:prstGeom prst="rect">
            <a:avLst/>
          </a:prstGeom>
          <a:noFill/>
          <a:ln w="3810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380" tIns="45692" rIns="91380" bIns="45692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Arial" pitchFamily="34" charset="0"/>
            </a:endParaRPr>
          </a:p>
        </p:txBody>
      </p:sp>
      <p:sp>
        <p:nvSpPr>
          <p:cNvPr id="38" name="Rectangle 37"/>
          <p:cNvSpPr/>
          <p:nvPr/>
        </p:nvSpPr>
        <p:spPr bwMode="auto">
          <a:xfrm rot="4100336">
            <a:off x="1827677" y="3985299"/>
            <a:ext cx="243665" cy="220269"/>
          </a:xfrm>
          <a:prstGeom prst="rect">
            <a:avLst/>
          </a:prstGeom>
          <a:noFill/>
          <a:ln w="3810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380" tIns="45692" rIns="91380" bIns="45692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Arial" pitchFamily="34" charset="0"/>
            </a:endParaRPr>
          </a:p>
        </p:txBody>
      </p:sp>
      <p:sp>
        <p:nvSpPr>
          <p:cNvPr id="39" name="Rectangle 38"/>
          <p:cNvSpPr/>
          <p:nvPr/>
        </p:nvSpPr>
        <p:spPr bwMode="auto">
          <a:xfrm rot="5038897">
            <a:off x="1111441" y="4933436"/>
            <a:ext cx="244753" cy="249377"/>
          </a:xfrm>
          <a:prstGeom prst="rect">
            <a:avLst/>
          </a:prstGeom>
          <a:noFill/>
          <a:ln w="3810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380" tIns="45692" rIns="91380" bIns="45692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Arial" pitchFamily="34" charset="0"/>
            </a:endParaRPr>
          </a:p>
        </p:txBody>
      </p:sp>
      <p:sp>
        <p:nvSpPr>
          <p:cNvPr id="40" name="Rectangle 39"/>
          <p:cNvSpPr/>
          <p:nvPr/>
        </p:nvSpPr>
        <p:spPr bwMode="auto">
          <a:xfrm rot="4100336">
            <a:off x="2988333" y="4856654"/>
            <a:ext cx="243665" cy="220269"/>
          </a:xfrm>
          <a:prstGeom prst="rect">
            <a:avLst/>
          </a:prstGeom>
          <a:noFill/>
          <a:ln w="3810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380" tIns="45692" rIns="91380" bIns="45692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Arial" pitchFamily="34" charset="0"/>
            </a:endParaRPr>
          </a:p>
        </p:txBody>
      </p:sp>
      <p:sp>
        <p:nvSpPr>
          <p:cNvPr id="41" name="Rectangle 40"/>
          <p:cNvSpPr/>
          <p:nvPr/>
        </p:nvSpPr>
        <p:spPr bwMode="auto">
          <a:xfrm rot="823157">
            <a:off x="1255990" y="5381372"/>
            <a:ext cx="292125" cy="291586"/>
          </a:xfrm>
          <a:prstGeom prst="rect">
            <a:avLst/>
          </a:prstGeom>
          <a:noFill/>
          <a:ln w="3810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380" tIns="45692" rIns="91380" bIns="45692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Arial" pitchFamily="34" charset="0"/>
            </a:endParaRPr>
          </a:p>
        </p:txBody>
      </p:sp>
      <p:sp>
        <p:nvSpPr>
          <p:cNvPr id="42" name="Rectangle 41"/>
          <p:cNvSpPr/>
          <p:nvPr/>
        </p:nvSpPr>
        <p:spPr bwMode="auto">
          <a:xfrm rot="823157">
            <a:off x="2225050" y="4453579"/>
            <a:ext cx="292125" cy="291586"/>
          </a:xfrm>
          <a:prstGeom prst="rect">
            <a:avLst/>
          </a:prstGeom>
          <a:noFill/>
          <a:ln w="3810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380" tIns="45692" rIns="91380" bIns="45692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Arial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657600" y="5112606"/>
            <a:ext cx="2362200" cy="830997"/>
          </a:xfrm>
          <a:prstGeom prst="rect">
            <a:avLst/>
          </a:prstGeom>
          <a:noFill/>
        </p:spPr>
        <p:txBody>
          <a:bodyPr wrap="square" lIns="91380" tIns="45692" rIns="91380" bIns="45692" rtlCol="0">
            <a:spAutoFit/>
          </a:bodyPr>
          <a:lstStyle/>
          <a:p>
            <a:pPr algn="ctr"/>
            <a:r>
              <a:rPr lang="en-US" sz="2400" dirty="0"/>
              <a:t>Descriptor’s feature space</a:t>
            </a:r>
          </a:p>
        </p:txBody>
      </p:sp>
      <p:cxnSp>
        <p:nvCxnSpPr>
          <p:cNvPr id="5" name="Straight Arrow Connector 4"/>
          <p:cNvCxnSpPr/>
          <p:nvPr/>
        </p:nvCxnSpPr>
        <p:spPr bwMode="auto">
          <a:xfrm flipV="1">
            <a:off x="3936179" y="4233766"/>
            <a:ext cx="1447800" cy="1916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45" name="Straight Arrow Connector 44"/>
          <p:cNvCxnSpPr/>
          <p:nvPr/>
        </p:nvCxnSpPr>
        <p:spPr bwMode="auto">
          <a:xfrm flipV="1">
            <a:off x="3936175" y="2843459"/>
            <a:ext cx="0" cy="143840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48" name="Straight Arrow Connector 47"/>
          <p:cNvCxnSpPr/>
          <p:nvPr/>
        </p:nvCxnSpPr>
        <p:spPr bwMode="auto">
          <a:xfrm>
            <a:off x="3936179" y="4291264"/>
            <a:ext cx="1447800" cy="57295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5" name="Oval 14"/>
          <p:cNvSpPr/>
          <p:nvPr/>
        </p:nvSpPr>
        <p:spPr bwMode="auto">
          <a:xfrm>
            <a:off x="4038600" y="3352800"/>
            <a:ext cx="152400" cy="129313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380" tIns="45692" rIns="91380" bIns="45692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Arial" pitchFamily="34" charset="0"/>
            </a:endParaRPr>
          </a:p>
        </p:txBody>
      </p:sp>
      <p:sp>
        <p:nvSpPr>
          <p:cNvPr id="57" name="Oval 56"/>
          <p:cNvSpPr/>
          <p:nvPr/>
        </p:nvSpPr>
        <p:spPr bwMode="auto">
          <a:xfrm>
            <a:off x="4191000" y="3505200"/>
            <a:ext cx="152400" cy="129313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380" tIns="45692" rIns="91380" bIns="45692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Arial" pitchFamily="34" charset="0"/>
            </a:endParaRPr>
          </a:p>
        </p:txBody>
      </p:sp>
      <p:sp>
        <p:nvSpPr>
          <p:cNvPr id="58" name="Oval 57"/>
          <p:cNvSpPr/>
          <p:nvPr/>
        </p:nvSpPr>
        <p:spPr bwMode="auto">
          <a:xfrm>
            <a:off x="4267200" y="3276600"/>
            <a:ext cx="152400" cy="129313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380" tIns="45692" rIns="91380" bIns="45692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Arial" pitchFamily="34" charset="0"/>
            </a:endParaRPr>
          </a:p>
        </p:txBody>
      </p:sp>
      <p:sp>
        <p:nvSpPr>
          <p:cNvPr id="59" name="Oval 58"/>
          <p:cNvSpPr/>
          <p:nvPr/>
        </p:nvSpPr>
        <p:spPr bwMode="auto">
          <a:xfrm>
            <a:off x="4572000" y="3756892"/>
            <a:ext cx="152400" cy="129313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380" tIns="45692" rIns="91380" bIns="45692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Arial" pitchFamily="34" charset="0"/>
            </a:endParaRPr>
          </a:p>
        </p:txBody>
      </p:sp>
      <p:sp>
        <p:nvSpPr>
          <p:cNvPr id="60" name="Oval 59"/>
          <p:cNvSpPr/>
          <p:nvPr/>
        </p:nvSpPr>
        <p:spPr bwMode="auto">
          <a:xfrm>
            <a:off x="4800600" y="3886200"/>
            <a:ext cx="152400" cy="129313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380" tIns="45692" rIns="91380" bIns="45692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Arial" pitchFamily="34" charset="0"/>
            </a:endParaRPr>
          </a:p>
        </p:txBody>
      </p:sp>
      <p:sp>
        <p:nvSpPr>
          <p:cNvPr id="61" name="Oval 60"/>
          <p:cNvSpPr/>
          <p:nvPr/>
        </p:nvSpPr>
        <p:spPr bwMode="auto">
          <a:xfrm>
            <a:off x="4953000" y="3657600"/>
            <a:ext cx="152400" cy="129313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380" tIns="45692" rIns="91380" bIns="45692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Arial" pitchFamily="34" charset="0"/>
            </a:endParaRPr>
          </a:p>
        </p:txBody>
      </p:sp>
      <p:sp>
        <p:nvSpPr>
          <p:cNvPr id="62" name="Oval 61"/>
          <p:cNvSpPr/>
          <p:nvPr/>
        </p:nvSpPr>
        <p:spPr bwMode="auto">
          <a:xfrm>
            <a:off x="5105400" y="3200403"/>
            <a:ext cx="152400" cy="129313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380" tIns="45692" rIns="91380" bIns="45692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Arial" pitchFamily="34" charset="0"/>
            </a:endParaRPr>
          </a:p>
        </p:txBody>
      </p:sp>
      <p:sp>
        <p:nvSpPr>
          <p:cNvPr id="63" name="Oval 62"/>
          <p:cNvSpPr/>
          <p:nvPr/>
        </p:nvSpPr>
        <p:spPr bwMode="auto">
          <a:xfrm>
            <a:off x="5257800" y="3452087"/>
            <a:ext cx="152400" cy="129313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380" tIns="45692" rIns="91380" bIns="45692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Arial" pitchFamily="34" charset="0"/>
            </a:endParaRPr>
          </a:p>
        </p:txBody>
      </p:sp>
      <p:sp>
        <p:nvSpPr>
          <p:cNvPr id="64" name="Oval 63"/>
          <p:cNvSpPr/>
          <p:nvPr/>
        </p:nvSpPr>
        <p:spPr bwMode="auto">
          <a:xfrm>
            <a:off x="5410200" y="3909287"/>
            <a:ext cx="152400" cy="129313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380" tIns="45692" rIns="91380" bIns="45692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Arial" pitchFamily="34" charset="0"/>
            </a:endParaRPr>
          </a:p>
        </p:txBody>
      </p:sp>
      <p:sp>
        <p:nvSpPr>
          <p:cNvPr id="65" name="Oval 64"/>
          <p:cNvSpPr/>
          <p:nvPr/>
        </p:nvSpPr>
        <p:spPr bwMode="auto">
          <a:xfrm>
            <a:off x="4541322" y="4302113"/>
            <a:ext cx="152400" cy="129313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380" tIns="45692" rIns="91380" bIns="45692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Arial" pitchFamily="34" charset="0"/>
            </a:endParaRPr>
          </a:p>
        </p:txBody>
      </p:sp>
      <p:cxnSp>
        <p:nvCxnSpPr>
          <p:cNvPr id="17" name="Curved Connector 16"/>
          <p:cNvCxnSpPr>
            <a:endCxn id="59" idx="2"/>
          </p:cNvCxnSpPr>
          <p:nvPr/>
        </p:nvCxnSpPr>
        <p:spPr bwMode="auto">
          <a:xfrm>
            <a:off x="1674411" y="3405913"/>
            <a:ext cx="2897595" cy="415631"/>
          </a:xfrm>
          <a:prstGeom prst="curvedConnector3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9" name="Curved Connector 18"/>
          <p:cNvCxnSpPr>
            <a:endCxn id="60" idx="3"/>
          </p:cNvCxnSpPr>
          <p:nvPr/>
        </p:nvCxnSpPr>
        <p:spPr bwMode="auto">
          <a:xfrm flipV="1">
            <a:off x="2371112" y="3996576"/>
            <a:ext cx="2451806" cy="581158"/>
          </a:xfrm>
          <a:prstGeom prst="curved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r>
              <a:rPr lang="en-US" dirty="0" smtClean="0"/>
              <a:t>Recap: Indexing Local Features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9276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Title 1"/>
          <p:cNvSpPr>
            <a:spLocks noGrp="1"/>
          </p:cNvSpPr>
          <p:nvPr>
            <p:ph type="title"/>
          </p:nvPr>
        </p:nvSpPr>
        <p:spPr>
          <a:xfrm>
            <a:off x="457200" y="33338"/>
            <a:ext cx="8229600" cy="1143000"/>
          </a:xfrm>
        </p:spPr>
        <p:txBody>
          <a:bodyPr/>
          <a:lstStyle/>
          <a:p>
            <a:pPr eaLnBrk="1" hangingPunct="1"/>
            <a:r>
              <a:rPr lang="en-US" dirty="0"/>
              <a:t>Recap: Indexing Local Features</a:t>
            </a:r>
          </a:p>
        </p:txBody>
      </p:sp>
      <p:sp>
        <p:nvSpPr>
          <p:cNvPr id="61445" name="Rectangle 3"/>
          <p:cNvSpPr>
            <a:spLocks noChangeArrowheads="1"/>
          </p:cNvSpPr>
          <p:nvPr/>
        </p:nvSpPr>
        <p:spPr bwMode="auto">
          <a:xfrm>
            <a:off x="457200" y="1074742"/>
            <a:ext cx="8229600" cy="4525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0" tIns="45692" rIns="91380" bIns="45692"/>
          <a:lstStyle/>
          <a:p>
            <a:pPr marL="342686" indent="-342686" eaLnBrk="0" fontAlgn="base" hangingPunct="0">
              <a:spcBef>
                <a:spcPct val="2000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  <a:latin typeface="Trebuchet MS" pitchFamily="34" charset="0"/>
            </a:endParaRPr>
          </a:p>
        </p:txBody>
      </p:sp>
      <p:sp>
        <p:nvSpPr>
          <p:cNvPr id="761859" name="Content Placeholder 8"/>
          <p:cNvSpPr>
            <a:spLocks noGrp="1"/>
          </p:cNvSpPr>
          <p:nvPr>
            <p:ph idx="4294967295"/>
          </p:nvPr>
        </p:nvSpPr>
        <p:spPr>
          <a:xfrm>
            <a:off x="457200" y="1219200"/>
            <a:ext cx="8686800" cy="3733800"/>
          </a:xfrm>
        </p:spPr>
        <p:txBody>
          <a:bodyPr/>
          <a:lstStyle/>
          <a:p>
            <a:pPr eaLnBrk="1" hangingPunct="1"/>
            <a:r>
              <a:rPr lang="en-US" sz="2800" dirty="0"/>
              <a:t>When we see close points in feature space, we have similar descriptors, which indicates similar local content.</a:t>
            </a:r>
          </a:p>
          <a:p>
            <a:pPr eaLnBrk="1" hangingPunct="1"/>
            <a:endParaRPr lang="en-US" sz="2800" dirty="0"/>
          </a:p>
          <a:p>
            <a:pPr eaLnBrk="1" hangingPunct="1"/>
            <a:endParaRPr lang="en-US" sz="2800" dirty="0"/>
          </a:p>
          <a:p>
            <a:pPr eaLnBrk="1" hangingPunct="1"/>
            <a:endParaRPr lang="en-US" sz="2800" dirty="0"/>
          </a:p>
          <a:p>
            <a:pPr eaLnBrk="1" hangingPunct="1">
              <a:buFontTx/>
              <a:buNone/>
            </a:pPr>
            <a:endParaRPr lang="en-US" sz="2800" dirty="0"/>
          </a:p>
          <a:p>
            <a:pPr eaLnBrk="1" hangingPunct="1">
              <a:buFontTx/>
              <a:buNone/>
            </a:pPr>
            <a:endParaRPr lang="en-US" sz="2800" dirty="0"/>
          </a:p>
        </p:txBody>
      </p:sp>
      <p:sp>
        <p:nvSpPr>
          <p:cNvPr id="7" name="Rectangle 30"/>
          <p:cNvSpPr>
            <a:spLocks noChangeArrowheads="1"/>
          </p:cNvSpPr>
          <p:nvPr/>
        </p:nvSpPr>
        <p:spPr bwMode="auto">
          <a:xfrm>
            <a:off x="1913507" y="3603940"/>
            <a:ext cx="721038" cy="3737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lIns="89944" tIns="46771" rIns="89944" bIns="46771" anchor="ctr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860757" y="3048001"/>
            <a:ext cx="1284110" cy="1422967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380" tIns="45692" rIns="91380" bIns="45692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Arial" pitchFamily="34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860757" y="4608089"/>
            <a:ext cx="1284110" cy="1422967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380" tIns="45692" rIns="91380" bIns="45692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Arial" pitchFamily="34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1992490" y="3911825"/>
            <a:ext cx="1284110" cy="1422967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380" tIns="45692" rIns="91380" bIns="45692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Arial" pitchFamily="34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 rot="4425073">
            <a:off x="1284146" y="3274425"/>
            <a:ext cx="244753" cy="249377"/>
          </a:xfrm>
          <a:prstGeom prst="rect">
            <a:avLst/>
          </a:prstGeom>
          <a:noFill/>
          <a:ln w="3810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380" tIns="45692" rIns="91380" bIns="45692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Arial" pitchFamily="34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 rot="1660106">
            <a:off x="1430743" y="3343907"/>
            <a:ext cx="487330" cy="440539"/>
          </a:xfrm>
          <a:prstGeom prst="rect">
            <a:avLst/>
          </a:prstGeom>
          <a:noFill/>
          <a:ln w="3810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380" tIns="45692" rIns="91380" bIns="45692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Arial" pitchFamily="34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 rot="2887875">
            <a:off x="979548" y="5323634"/>
            <a:ext cx="243665" cy="220269"/>
          </a:xfrm>
          <a:prstGeom prst="rect">
            <a:avLst/>
          </a:prstGeom>
          <a:noFill/>
          <a:ln w="3810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380" tIns="45692" rIns="91380" bIns="45692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Arial" pitchFamily="34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 rot="5038897">
            <a:off x="1040443" y="3641622"/>
            <a:ext cx="244753" cy="249377"/>
          </a:xfrm>
          <a:prstGeom prst="rect">
            <a:avLst/>
          </a:prstGeom>
          <a:noFill/>
          <a:ln w="3810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380" tIns="45692" rIns="91380" bIns="45692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Arial" pitchFamily="34" charset="0"/>
            </a:endParaRPr>
          </a:p>
        </p:txBody>
      </p:sp>
      <p:sp>
        <p:nvSpPr>
          <p:cNvPr id="15" name="Rectangle 14"/>
          <p:cNvSpPr/>
          <p:nvPr/>
        </p:nvSpPr>
        <p:spPr bwMode="auto">
          <a:xfrm rot="4100336">
            <a:off x="1827677" y="3985299"/>
            <a:ext cx="243665" cy="220269"/>
          </a:xfrm>
          <a:prstGeom prst="rect">
            <a:avLst/>
          </a:prstGeom>
          <a:noFill/>
          <a:ln w="3810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380" tIns="45692" rIns="91380" bIns="45692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Arial" pitchFamily="34" charset="0"/>
            </a:endParaRPr>
          </a:p>
        </p:txBody>
      </p:sp>
      <p:sp>
        <p:nvSpPr>
          <p:cNvPr id="16" name="Rectangle 15"/>
          <p:cNvSpPr/>
          <p:nvPr/>
        </p:nvSpPr>
        <p:spPr bwMode="auto">
          <a:xfrm rot="5038897">
            <a:off x="1111441" y="4933436"/>
            <a:ext cx="244753" cy="249377"/>
          </a:xfrm>
          <a:prstGeom prst="rect">
            <a:avLst/>
          </a:prstGeom>
          <a:noFill/>
          <a:ln w="3810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380" tIns="45692" rIns="91380" bIns="45692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Arial" pitchFamily="34" charset="0"/>
            </a:endParaRPr>
          </a:p>
        </p:txBody>
      </p:sp>
      <p:sp>
        <p:nvSpPr>
          <p:cNvPr id="17" name="Rectangle 16"/>
          <p:cNvSpPr/>
          <p:nvPr/>
        </p:nvSpPr>
        <p:spPr bwMode="auto">
          <a:xfrm rot="4100336">
            <a:off x="2988333" y="4856654"/>
            <a:ext cx="243665" cy="220269"/>
          </a:xfrm>
          <a:prstGeom prst="rect">
            <a:avLst/>
          </a:prstGeom>
          <a:noFill/>
          <a:ln w="3810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380" tIns="45692" rIns="91380" bIns="45692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Arial" pitchFamily="34" charset="0"/>
            </a:endParaRPr>
          </a:p>
        </p:txBody>
      </p:sp>
      <p:sp>
        <p:nvSpPr>
          <p:cNvPr id="18" name="Rectangle 17"/>
          <p:cNvSpPr/>
          <p:nvPr/>
        </p:nvSpPr>
        <p:spPr bwMode="auto">
          <a:xfrm rot="823157">
            <a:off x="1255990" y="5381372"/>
            <a:ext cx="292125" cy="291586"/>
          </a:xfrm>
          <a:prstGeom prst="rect">
            <a:avLst/>
          </a:prstGeom>
          <a:noFill/>
          <a:ln w="3810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380" tIns="45692" rIns="91380" bIns="45692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Arial" pitchFamily="34" charset="0"/>
            </a:endParaRPr>
          </a:p>
        </p:txBody>
      </p:sp>
      <p:sp>
        <p:nvSpPr>
          <p:cNvPr id="19" name="Rectangle 18"/>
          <p:cNvSpPr/>
          <p:nvPr/>
        </p:nvSpPr>
        <p:spPr bwMode="auto">
          <a:xfrm rot="823157">
            <a:off x="2225050" y="4453579"/>
            <a:ext cx="292125" cy="291586"/>
          </a:xfrm>
          <a:prstGeom prst="rect">
            <a:avLst/>
          </a:prstGeom>
          <a:noFill/>
          <a:ln w="3810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380" tIns="45692" rIns="91380" bIns="45692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Arial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657600" y="5112606"/>
            <a:ext cx="2362200" cy="830997"/>
          </a:xfrm>
          <a:prstGeom prst="rect">
            <a:avLst/>
          </a:prstGeom>
          <a:noFill/>
        </p:spPr>
        <p:txBody>
          <a:bodyPr wrap="square" lIns="91380" tIns="45692" rIns="91380" bIns="45692" rtlCol="0">
            <a:spAutoFit/>
          </a:bodyPr>
          <a:lstStyle/>
          <a:p>
            <a:pPr algn="ctr"/>
            <a:r>
              <a:rPr lang="en-US" sz="2400" dirty="0"/>
              <a:t>Descriptor’s feature space</a:t>
            </a:r>
          </a:p>
        </p:txBody>
      </p:sp>
      <p:cxnSp>
        <p:nvCxnSpPr>
          <p:cNvPr id="21" name="Straight Arrow Connector 20"/>
          <p:cNvCxnSpPr/>
          <p:nvPr/>
        </p:nvCxnSpPr>
        <p:spPr bwMode="auto">
          <a:xfrm flipV="1">
            <a:off x="3936179" y="4233766"/>
            <a:ext cx="1447800" cy="1916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2" name="Straight Arrow Connector 21"/>
          <p:cNvCxnSpPr/>
          <p:nvPr/>
        </p:nvCxnSpPr>
        <p:spPr bwMode="auto">
          <a:xfrm flipV="1">
            <a:off x="3936175" y="2843459"/>
            <a:ext cx="0" cy="143840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3" name="Straight Arrow Connector 22"/>
          <p:cNvCxnSpPr/>
          <p:nvPr/>
        </p:nvCxnSpPr>
        <p:spPr bwMode="auto">
          <a:xfrm>
            <a:off x="3936179" y="4291264"/>
            <a:ext cx="1447800" cy="57295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4" name="Oval 23"/>
          <p:cNvSpPr/>
          <p:nvPr/>
        </p:nvSpPr>
        <p:spPr bwMode="auto">
          <a:xfrm>
            <a:off x="4038600" y="3352800"/>
            <a:ext cx="152400" cy="129313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380" tIns="45692" rIns="91380" bIns="45692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Arial" pitchFamily="34" charset="0"/>
            </a:endParaRPr>
          </a:p>
        </p:txBody>
      </p:sp>
      <p:sp>
        <p:nvSpPr>
          <p:cNvPr id="25" name="Oval 24"/>
          <p:cNvSpPr/>
          <p:nvPr/>
        </p:nvSpPr>
        <p:spPr bwMode="auto">
          <a:xfrm>
            <a:off x="4191000" y="3505200"/>
            <a:ext cx="152400" cy="129313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380" tIns="45692" rIns="91380" bIns="45692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Arial" pitchFamily="34" charset="0"/>
            </a:endParaRPr>
          </a:p>
        </p:txBody>
      </p:sp>
      <p:sp>
        <p:nvSpPr>
          <p:cNvPr id="26" name="Oval 25"/>
          <p:cNvSpPr/>
          <p:nvPr/>
        </p:nvSpPr>
        <p:spPr bwMode="auto">
          <a:xfrm>
            <a:off x="4267200" y="3276600"/>
            <a:ext cx="152400" cy="129313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380" tIns="45692" rIns="91380" bIns="45692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Arial" pitchFamily="34" charset="0"/>
            </a:endParaRPr>
          </a:p>
        </p:txBody>
      </p:sp>
      <p:sp>
        <p:nvSpPr>
          <p:cNvPr id="27" name="Oval 26"/>
          <p:cNvSpPr/>
          <p:nvPr/>
        </p:nvSpPr>
        <p:spPr bwMode="auto">
          <a:xfrm>
            <a:off x="4572000" y="3756892"/>
            <a:ext cx="152400" cy="129313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380" tIns="45692" rIns="91380" bIns="45692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Arial" pitchFamily="34" charset="0"/>
            </a:endParaRPr>
          </a:p>
        </p:txBody>
      </p:sp>
      <p:sp>
        <p:nvSpPr>
          <p:cNvPr id="28" name="Oval 27"/>
          <p:cNvSpPr/>
          <p:nvPr/>
        </p:nvSpPr>
        <p:spPr bwMode="auto">
          <a:xfrm>
            <a:off x="4800600" y="3886200"/>
            <a:ext cx="152400" cy="129313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380" tIns="45692" rIns="91380" bIns="45692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Arial" pitchFamily="34" charset="0"/>
            </a:endParaRPr>
          </a:p>
        </p:txBody>
      </p:sp>
      <p:sp>
        <p:nvSpPr>
          <p:cNvPr id="29" name="Oval 28"/>
          <p:cNvSpPr/>
          <p:nvPr/>
        </p:nvSpPr>
        <p:spPr bwMode="auto">
          <a:xfrm>
            <a:off x="4953000" y="3657600"/>
            <a:ext cx="152400" cy="129313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380" tIns="45692" rIns="91380" bIns="45692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Arial" pitchFamily="34" charset="0"/>
            </a:endParaRPr>
          </a:p>
        </p:txBody>
      </p:sp>
      <p:sp>
        <p:nvSpPr>
          <p:cNvPr id="30" name="Oval 29"/>
          <p:cNvSpPr/>
          <p:nvPr/>
        </p:nvSpPr>
        <p:spPr bwMode="auto">
          <a:xfrm>
            <a:off x="5105400" y="3200403"/>
            <a:ext cx="152400" cy="129313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380" tIns="45692" rIns="91380" bIns="45692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Arial" pitchFamily="34" charset="0"/>
            </a:endParaRPr>
          </a:p>
        </p:txBody>
      </p:sp>
      <p:sp>
        <p:nvSpPr>
          <p:cNvPr id="31" name="Oval 30"/>
          <p:cNvSpPr/>
          <p:nvPr/>
        </p:nvSpPr>
        <p:spPr bwMode="auto">
          <a:xfrm>
            <a:off x="5257800" y="3452087"/>
            <a:ext cx="152400" cy="129313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380" tIns="45692" rIns="91380" bIns="45692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Arial" pitchFamily="34" charset="0"/>
            </a:endParaRPr>
          </a:p>
        </p:txBody>
      </p:sp>
      <p:sp>
        <p:nvSpPr>
          <p:cNvPr id="32" name="Oval 31"/>
          <p:cNvSpPr/>
          <p:nvPr/>
        </p:nvSpPr>
        <p:spPr bwMode="auto">
          <a:xfrm>
            <a:off x="5410200" y="3909287"/>
            <a:ext cx="152400" cy="129313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380" tIns="45692" rIns="91380" bIns="45692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Arial" pitchFamily="34" charset="0"/>
            </a:endParaRPr>
          </a:p>
        </p:txBody>
      </p:sp>
      <p:sp>
        <p:nvSpPr>
          <p:cNvPr id="33" name="Oval 32"/>
          <p:cNvSpPr/>
          <p:nvPr/>
        </p:nvSpPr>
        <p:spPr bwMode="auto">
          <a:xfrm>
            <a:off x="4541322" y="4302113"/>
            <a:ext cx="152400" cy="129313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380" tIns="45692" rIns="91380" bIns="45692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Arial" pitchFamily="34" charset="0"/>
            </a:endParaRPr>
          </a:p>
        </p:txBody>
      </p:sp>
      <p:cxnSp>
        <p:nvCxnSpPr>
          <p:cNvPr id="34" name="Curved Connector 33"/>
          <p:cNvCxnSpPr>
            <a:endCxn id="27" idx="2"/>
          </p:cNvCxnSpPr>
          <p:nvPr/>
        </p:nvCxnSpPr>
        <p:spPr bwMode="auto">
          <a:xfrm>
            <a:off x="1674411" y="3405913"/>
            <a:ext cx="2897595" cy="415631"/>
          </a:xfrm>
          <a:prstGeom prst="curvedConnector3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5" name="Curved Connector 34"/>
          <p:cNvCxnSpPr>
            <a:endCxn id="28" idx="3"/>
          </p:cNvCxnSpPr>
          <p:nvPr/>
        </p:nvCxnSpPr>
        <p:spPr bwMode="auto">
          <a:xfrm flipV="1">
            <a:off x="2371112" y="3996576"/>
            <a:ext cx="2451806" cy="581158"/>
          </a:xfrm>
          <a:prstGeom prst="curved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6" name="TextBox 35"/>
          <p:cNvSpPr txBox="1"/>
          <p:nvPr/>
        </p:nvSpPr>
        <p:spPr>
          <a:xfrm>
            <a:off x="963767" y="6027003"/>
            <a:ext cx="2362200" cy="830997"/>
          </a:xfrm>
          <a:prstGeom prst="rect">
            <a:avLst/>
          </a:prstGeom>
          <a:noFill/>
        </p:spPr>
        <p:txBody>
          <a:bodyPr wrap="square" lIns="91380" tIns="45692" rIns="91380" bIns="45692" rtlCol="0">
            <a:spAutoFit/>
          </a:bodyPr>
          <a:lstStyle/>
          <a:p>
            <a:pPr algn="ctr"/>
            <a:r>
              <a:rPr lang="en-US" sz="2400" dirty="0"/>
              <a:t>Database images</a:t>
            </a:r>
          </a:p>
        </p:txBody>
      </p:sp>
      <p:sp>
        <p:nvSpPr>
          <p:cNvPr id="37" name="Rectangle 36"/>
          <p:cNvSpPr/>
          <p:nvPr/>
        </p:nvSpPr>
        <p:spPr bwMode="auto">
          <a:xfrm>
            <a:off x="6781800" y="3482113"/>
            <a:ext cx="1284110" cy="1422967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380" tIns="45692" rIns="91380" bIns="45692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Arial" pitchFamily="34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553200" y="4956817"/>
            <a:ext cx="1905000" cy="830940"/>
          </a:xfrm>
          <a:prstGeom prst="rect">
            <a:avLst/>
          </a:prstGeom>
          <a:noFill/>
        </p:spPr>
        <p:txBody>
          <a:bodyPr wrap="square" lIns="91380" tIns="45692" rIns="91380" bIns="45692" rtlCol="0">
            <a:spAutoFit/>
          </a:bodyPr>
          <a:lstStyle/>
          <a:p>
            <a:pPr algn="ctr"/>
            <a:r>
              <a:rPr lang="en-US" sz="2400" dirty="0"/>
              <a:t>Query image</a:t>
            </a:r>
          </a:p>
        </p:txBody>
      </p:sp>
      <p:sp>
        <p:nvSpPr>
          <p:cNvPr id="39" name="Rectangle 38"/>
          <p:cNvSpPr/>
          <p:nvPr/>
        </p:nvSpPr>
        <p:spPr bwMode="auto">
          <a:xfrm rot="2887875">
            <a:off x="7356698" y="4057891"/>
            <a:ext cx="243665" cy="220269"/>
          </a:xfrm>
          <a:prstGeom prst="rect">
            <a:avLst/>
          </a:prstGeom>
          <a:noFill/>
          <a:ln w="3810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380" tIns="45692" rIns="91380" bIns="45692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Arial" pitchFamily="34" charset="0"/>
            </a:endParaRPr>
          </a:p>
        </p:txBody>
      </p:sp>
      <p:sp>
        <p:nvSpPr>
          <p:cNvPr id="40" name="Rectangle 39"/>
          <p:cNvSpPr/>
          <p:nvPr/>
        </p:nvSpPr>
        <p:spPr bwMode="auto">
          <a:xfrm rot="5038897">
            <a:off x="7488593" y="3667693"/>
            <a:ext cx="244753" cy="249377"/>
          </a:xfrm>
          <a:prstGeom prst="rect">
            <a:avLst/>
          </a:prstGeom>
          <a:noFill/>
          <a:ln w="3810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380" tIns="45692" rIns="91380" bIns="45692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Arial" pitchFamily="34" charset="0"/>
            </a:endParaRPr>
          </a:p>
        </p:txBody>
      </p:sp>
      <p:sp>
        <p:nvSpPr>
          <p:cNvPr id="41" name="Rectangle 40"/>
          <p:cNvSpPr/>
          <p:nvPr/>
        </p:nvSpPr>
        <p:spPr bwMode="auto">
          <a:xfrm rot="823157">
            <a:off x="7633141" y="4115629"/>
            <a:ext cx="292125" cy="291586"/>
          </a:xfrm>
          <a:prstGeom prst="rect">
            <a:avLst/>
          </a:prstGeom>
          <a:noFill/>
          <a:ln w="3810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380" tIns="45692" rIns="91380" bIns="45692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Arial" pitchFamily="34" charset="0"/>
            </a:endParaRPr>
          </a:p>
        </p:txBody>
      </p:sp>
      <p:sp>
        <p:nvSpPr>
          <p:cNvPr id="42" name="Rectangle 41"/>
          <p:cNvSpPr/>
          <p:nvPr/>
        </p:nvSpPr>
        <p:spPr bwMode="auto">
          <a:xfrm rot="823157">
            <a:off x="7131221" y="4252399"/>
            <a:ext cx="407873" cy="425345"/>
          </a:xfrm>
          <a:prstGeom prst="rect">
            <a:avLst/>
          </a:prstGeom>
          <a:noFill/>
          <a:ln w="3810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380" tIns="45692" rIns="91380" bIns="45692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Arial" pitchFamily="34" charset="0"/>
            </a:endParaRPr>
          </a:p>
        </p:txBody>
      </p:sp>
      <p:cxnSp>
        <p:nvCxnSpPr>
          <p:cNvPr id="43" name="Curved Connector 42"/>
          <p:cNvCxnSpPr>
            <a:endCxn id="47" idx="6"/>
          </p:cNvCxnSpPr>
          <p:nvPr/>
        </p:nvCxnSpPr>
        <p:spPr bwMode="auto">
          <a:xfrm rot="10800000" flipV="1">
            <a:off x="5105404" y="3821543"/>
            <a:ext cx="2536463" cy="281714"/>
          </a:xfrm>
          <a:prstGeom prst="curvedConnector3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47" name="Oval 46"/>
          <p:cNvSpPr/>
          <p:nvPr/>
        </p:nvSpPr>
        <p:spPr bwMode="auto">
          <a:xfrm>
            <a:off x="4953000" y="4038601"/>
            <a:ext cx="152400" cy="129313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380" tIns="45692" rIns="91380" bIns="45692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Arial" pitchFamily="34" charset="0"/>
            </a:endParaRPr>
          </a:p>
        </p:txBody>
      </p:sp>
      <p:sp>
        <p:nvSpPr>
          <p:cNvPr id="6" name="Oval 5"/>
          <p:cNvSpPr/>
          <p:nvPr/>
        </p:nvSpPr>
        <p:spPr bwMode="auto">
          <a:xfrm>
            <a:off x="4693722" y="3722256"/>
            <a:ext cx="564078" cy="609996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380" tIns="45692" rIns="91380" bIns="45692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Arial" pitchFamily="34" charset="0"/>
            </a:endParaRPr>
          </a:p>
        </p:txBody>
      </p:sp>
      <p:sp>
        <p:nvSpPr>
          <p:cNvPr id="50" name="Oval 49"/>
          <p:cNvSpPr/>
          <p:nvPr/>
        </p:nvSpPr>
        <p:spPr bwMode="auto">
          <a:xfrm>
            <a:off x="2096837" y="4275835"/>
            <a:ext cx="564078" cy="609996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380" tIns="45692" rIns="91380" bIns="45692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Arial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303059" y="6011800"/>
            <a:ext cx="4724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 smtClean="0"/>
              <a:t>Easily can have millions of features to search!</a:t>
            </a:r>
            <a:endParaRPr 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76128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8" grpId="0"/>
      <p:bldP spid="39" grpId="0" animBg="1"/>
      <p:bldP spid="40" grpId="0" animBg="1"/>
      <p:bldP spid="41" grpId="0" animBg="1"/>
      <p:bldP spid="42" grpId="0" animBg="1"/>
      <p:bldP spid="47" grpId="0" animBg="1"/>
      <p:bldP spid="6" grpId="0" animBg="1"/>
      <p:bldP spid="50" grpId="0" animBg="1"/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Title 1"/>
          <p:cNvSpPr>
            <a:spLocks noGrp="1"/>
          </p:cNvSpPr>
          <p:nvPr>
            <p:ph type="title"/>
          </p:nvPr>
        </p:nvSpPr>
        <p:spPr>
          <a:xfrm>
            <a:off x="457200" y="33338"/>
            <a:ext cx="8229600" cy="1143000"/>
          </a:xfrm>
        </p:spPr>
        <p:txBody>
          <a:bodyPr/>
          <a:lstStyle/>
          <a:p>
            <a:pPr eaLnBrk="1" hangingPunct="1"/>
            <a:r>
              <a:rPr lang="en-US" dirty="0" smtClean="0"/>
              <a:t>Recap: Vector Quantization</a:t>
            </a:r>
          </a:p>
        </p:txBody>
      </p:sp>
      <p:sp>
        <p:nvSpPr>
          <p:cNvPr id="761859" name="Content Placeholder 8"/>
          <p:cNvSpPr>
            <a:spLocks noGrp="1"/>
          </p:cNvSpPr>
          <p:nvPr>
            <p:ph idx="4294967295"/>
          </p:nvPr>
        </p:nvSpPr>
        <p:spPr>
          <a:xfrm>
            <a:off x="457200" y="1219200"/>
            <a:ext cx="8686800" cy="3733800"/>
          </a:xfrm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sz="2800" dirty="0">
                <a:solidFill>
                  <a:srgbClr val="000000"/>
                </a:solidFill>
              </a:rPr>
              <a:t>Map high-dimensional descriptors to tokens/words by quantizing the feature </a:t>
            </a:r>
            <a:r>
              <a:rPr lang="en-US" sz="2800" dirty="0" smtClean="0">
                <a:solidFill>
                  <a:srgbClr val="000000"/>
                </a:solidFill>
              </a:rPr>
              <a:t>space</a:t>
            </a:r>
          </a:p>
          <a:p>
            <a:pPr lvl="1">
              <a:spcBef>
                <a:spcPct val="0"/>
              </a:spcBef>
            </a:pPr>
            <a:r>
              <a:rPr lang="en-US" sz="2400" dirty="0" smtClean="0">
                <a:solidFill>
                  <a:srgbClr val="000000"/>
                </a:solidFill>
              </a:rPr>
              <a:t>Based on clustering (e.g., k-means)</a:t>
            </a:r>
            <a:endParaRPr lang="en-US" sz="2400" dirty="0">
              <a:solidFill>
                <a:srgbClr val="000000"/>
              </a:solidFill>
            </a:endParaRPr>
          </a:p>
          <a:p>
            <a:pPr>
              <a:spcBef>
                <a:spcPct val="0"/>
              </a:spcBef>
            </a:pPr>
            <a:endParaRPr lang="en-US" sz="2800" dirty="0">
              <a:solidFill>
                <a:srgbClr val="000000"/>
              </a:solidFill>
            </a:endParaRPr>
          </a:p>
          <a:p>
            <a:pPr eaLnBrk="1" hangingPunct="1"/>
            <a:endParaRPr lang="en-US" sz="2800" dirty="0" smtClean="0"/>
          </a:p>
          <a:p>
            <a:pPr eaLnBrk="1" hangingPunct="1"/>
            <a:endParaRPr lang="en-US" sz="2800" dirty="0" smtClean="0"/>
          </a:p>
          <a:p>
            <a:pPr eaLnBrk="1" hangingPunct="1"/>
            <a:endParaRPr lang="en-US" sz="2800" dirty="0" smtClean="0"/>
          </a:p>
          <a:p>
            <a:pPr eaLnBrk="1" hangingPunct="1">
              <a:buFontTx/>
              <a:buNone/>
            </a:pPr>
            <a:endParaRPr lang="en-US" sz="2800" dirty="0" smtClean="0"/>
          </a:p>
          <a:p>
            <a:pPr eaLnBrk="1" hangingPunct="1">
              <a:buFontTx/>
              <a:buNone/>
            </a:pPr>
            <a:endParaRPr lang="en-US" sz="2800" dirty="0" smtClean="0"/>
          </a:p>
        </p:txBody>
      </p:sp>
      <p:sp>
        <p:nvSpPr>
          <p:cNvPr id="61445" name="Rectangle 3"/>
          <p:cNvSpPr>
            <a:spLocks noChangeArrowheads="1"/>
          </p:cNvSpPr>
          <p:nvPr/>
        </p:nvSpPr>
        <p:spPr bwMode="auto">
          <a:xfrm>
            <a:off x="457200" y="1074738"/>
            <a:ext cx="8229600" cy="4525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</a:pPr>
            <a:endParaRPr lang="en-US" sz="2400" smtClean="0">
              <a:solidFill>
                <a:srgbClr val="FFFFFF"/>
              </a:solidFill>
              <a:latin typeface="Trebuchet MS" pitchFamily="34" charset="0"/>
            </a:endParaRPr>
          </a:p>
        </p:txBody>
      </p:sp>
      <p:sp>
        <p:nvSpPr>
          <p:cNvPr id="7" name="Rectangle 30"/>
          <p:cNvSpPr>
            <a:spLocks noChangeArrowheads="1"/>
          </p:cNvSpPr>
          <p:nvPr/>
        </p:nvSpPr>
        <p:spPr bwMode="auto">
          <a:xfrm>
            <a:off x="1913507" y="3669779"/>
            <a:ext cx="721038" cy="2420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lIns="90000" tIns="46800" rIns="90000" bIns="46800" anchor="ctr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FFFFFF"/>
              </a:solidFill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860757" y="3048000"/>
            <a:ext cx="1284110" cy="1422967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860757" y="4608089"/>
            <a:ext cx="1284110" cy="1422967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1992490" y="3911823"/>
            <a:ext cx="1284110" cy="1422967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11" name="Rectangle 10"/>
          <p:cNvSpPr/>
          <p:nvPr/>
        </p:nvSpPr>
        <p:spPr bwMode="auto">
          <a:xfrm rot="4425073">
            <a:off x="1284140" y="3274419"/>
            <a:ext cx="244753" cy="249377"/>
          </a:xfrm>
          <a:prstGeom prst="rect">
            <a:avLst/>
          </a:prstGeom>
          <a:noFill/>
          <a:ln w="3810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12" name="Rectangle 11"/>
          <p:cNvSpPr/>
          <p:nvPr/>
        </p:nvSpPr>
        <p:spPr bwMode="auto">
          <a:xfrm rot="1660106">
            <a:off x="1430740" y="3343901"/>
            <a:ext cx="487330" cy="440539"/>
          </a:xfrm>
          <a:prstGeom prst="rect">
            <a:avLst/>
          </a:prstGeom>
          <a:noFill/>
          <a:ln w="3810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13" name="Rectangle 12"/>
          <p:cNvSpPr/>
          <p:nvPr/>
        </p:nvSpPr>
        <p:spPr bwMode="auto">
          <a:xfrm rot="2887875">
            <a:off x="979545" y="5323628"/>
            <a:ext cx="243665" cy="220269"/>
          </a:xfrm>
          <a:prstGeom prst="rect">
            <a:avLst/>
          </a:prstGeom>
          <a:noFill/>
          <a:ln w="3810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14" name="Rectangle 13"/>
          <p:cNvSpPr/>
          <p:nvPr/>
        </p:nvSpPr>
        <p:spPr bwMode="auto">
          <a:xfrm rot="5038897">
            <a:off x="1040437" y="3641616"/>
            <a:ext cx="244753" cy="249377"/>
          </a:xfrm>
          <a:prstGeom prst="rect">
            <a:avLst/>
          </a:prstGeom>
          <a:noFill/>
          <a:ln w="3810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15" name="Rectangle 14"/>
          <p:cNvSpPr/>
          <p:nvPr/>
        </p:nvSpPr>
        <p:spPr bwMode="auto">
          <a:xfrm rot="4100336">
            <a:off x="1625695" y="3985293"/>
            <a:ext cx="243665" cy="220269"/>
          </a:xfrm>
          <a:prstGeom prst="rect">
            <a:avLst/>
          </a:prstGeom>
          <a:noFill/>
          <a:ln w="3810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16" name="Rectangle 15"/>
          <p:cNvSpPr/>
          <p:nvPr/>
        </p:nvSpPr>
        <p:spPr bwMode="auto">
          <a:xfrm rot="5038897">
            <a:off x="1111435" y="4933430"/>
            <a:ext cx="244753" cy="249377"/>
          </a:xfrm>
          <a:prstGeom prst="rect">
            <a:avLst/>
          </a:prstGeom>
          <a:noFill/>
          <a:ln w="3810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17" name="Rectangle 16"/>
          <p:cNvSpPr/>
          <p:nvPr/>
        </p:nvSpPr>
        <p:spPr bwMode="auto">
          <a:xfrm rot="4100336">
            <a:off x="2988331" y="4856648"/>
            <a:ext cx="243665" cy="220269"/>
          </a:xfrm>
          <a:prstGeom prst="rect">
            <a:avLst/>
          </a:prstGeom>
          <a:noFill/>
          <a:ln w="3810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18" name="Rectangle 17"/>
          <p:cNvSpPr/>
          <p:nvPr/>
        </p:nvSpPr>
        <p:spPr bwMode="auto">
          <a:xfrm rot="823157">
            <a:off x="1255989" y="5381372"/>
            <a:ext cx="292125" cy="291586"/>
          </a:xfrm>
          <a:prstGeom prst="rect">
            <a:avLst/>
          </a:prstGeom>
          <a:noFill/>
          <a:ln w="3810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19" name="Rectangle 18"/>
          <p:cNvSpPr/>
          <p:nvPr/>
        </p:nvSpPr>
        <p:spPr bwMode="auto">
          <a:xfrm rot="823157">
            <a:off x="2225050" y="4453579"/>
            <a:ext cx="292125" cy="291586"/>
          </a:xfrm>
          <a:prstGeom prst="rect">
            <a:avLst/>
          </a:prstGeom>
          <a:noFill/>
          <a:ln w="3810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657600" y="5112603"/>
            <a:ext cx="2362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</a:rPr>
              <a:t>Descriptor’s feature space</a:t>
            </a:r>
            <a:endParaRPr lang="en-US" sz="2000" dirty="0">
              <a:solidFill>
                <a:srgbClr val="000000"/>
              </a:solidFill>
            </a:endParaRPr>
          </a:p>
        </p:txBody>
      </p:sp>
      <p:cxnSp>
        <p:nvCxnSpPr>
          <p:cNvPr id="21" name="Straight Arrow Connector 20"/>
          <p:cNvCxnSpPr/>
          <p:nvPr/>
        </p:nvCxnSpPr>
        <p:spPr bwMode="auto">
          <a:xfrm flipV="1">
            <a:off x="3936175" y="4233764"/>
            <a:ext cx="1447800" cy="1916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2" name="Straight Arrow Connector 21"/>
          <p:cNvCxnSpPr/>
          <p:nvPr/>
        </p:nvCxnSpPr>
        <p:spPr bwMode="auto">
          <a:xfrm flipV="1">
            <a:off x="3936175" y="2843459"/>
            <a:ext cx="0" cy="143840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3" name="Straight Arrow Connector 22"/>
          <p:cNvCxnSpPr/>
          <p:nvPr/>
        </p:nvCxnSpPr>
        <p:spPr bwMode="auto">
          <a:xfrm>
            <a:off x="3936175" y="4291258"/>
            <a:ext cx="1447800" cy="57295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4" name="Curved Connector 33"/>
          <p:cNvCxnSpPr>
            <a:endCxn id="58" idx="3"/>
          </p:cNvCxnSpPr>
          <p:nvPr/>
        </p:nvCxnSpPr>
        <p:spPr bwMode="auto">
          <a:xfrm>
            <a:off x="1674405" y="3405913"/>
            <a:ext cx="2421667" cy="340145"/>
          </a:xfrm>
          <a:prstGeom prst="curvedConnector4">
            <a:avLst>
              <a:gd name="adj1" fmla="val 49931"/>
              <a:gd name="adj2" fmla="val 167207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5" name="Curved Connector 34"/>
          <p:cNvCxnSpPr/>
          <p:nvPr/>
        </p:nvCxnSpPr>
        <p:spPr bwMode="auto">
          <a:xfrm flipV="1">
            <a:off x="2371112" y="3978211"/>
            <a:ext cx="2176577" cy="599523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grpSp>
        <p:nvGrpSpPr>
          <p:cNvPr id="45" name="Group 62"/>
          <p:cNvGrpSpPr>
            <a:grpSpLocks noChangeAspect="1"/>
          </p:cNvGrpSpPr>
          <p:nvPr/>
        </p:nvGrpSpPr>
        <p:grpSpPr bwMode="auto">
          <a:xfrm>
            <a:off x="3660677" y="2230034"/>
            <a:ext cx="2011471" cy="2526499"/>
            <a:chOff x="1244596" y="-2173065"/>
            <a:chExt cx="6853224" cy="8600841"/>
          </a:xfrm>
        </p:grpSpPr>
        <p:grpSp>
          <p:nvGrpSpPr>
            <p:cNvPr id="46" name="Group 35"/>
            <p:cNvGrpSpPr>
              <a:grpSpLocks noChangeAspect="1"/>
            </p:cNvGrpSpPr>
            <p:nvPr/>
          </p:nvGrpSpPr>
          <p:grpSpPr bwMode="auto">
            <a:xfrm>
              <a:off x="1244609" y="-2173054"/>
              <a:ext cx="6853261" cy="8600791"/>
              <a:chOff x="1056" y="-1124"/>
              <a:chExt cx="4032" cy="5060"/>
            </a:xfrm>
          </p:grpSpPr>
          <p:sp>
            <p:nvSpPr>
              <p:cNvPr id="56" name="Oval 36"/>
              <p:cNvSpPr>
                <a:spLocks noChangeAspect="1" noChangeArrowheads="1"/>
              </p:cNvSpPr>
              <p:nvPr/>
            </p:nvSpPr>
            <p:spPr bwMode="auto">
              <a:xfrm>
                <a:off x="1825" y="-1124"/>
                <a:ext cx="46" cy="46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kern="0">
                  <a:solidFill>
                    <a:sysClr val="windowText" lastClr="000000"/>
                  </a:solidFill>
                  <a:latin typeface="Trebuchet MS" pitchFamily="34" charset="0"/>
                </a:endParaRPr>
              </a:p>
            </p:txBody>
          </p:sp>
          <p:sp>
            <p:nvSpPr>
              <p:cNvPr id="57" name="Oval 37"/>
              <p:cNvSpPr>
                <a:spLocks noChangeAspect="1" noChangeArrowheads="1"/>
              </p:cNvSpPr>
              <p:nvPr/>
            </p:nvSpPr>
            <p:spPr bwMode="auto">
              <a:xfrm>
                <a:off x="1584" y="2062"/>
                <a:ext cx="46" cy="52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kern="0">
                  <a:solidFill>
                    <a:sysClr val="windowText" lastClr="000000"/>
                  </a:solidFill>
                  <a:latin typeface="Trebuchet MS" pitchFamily="34" charset="0"/>
                </a:endParaRPr>
              </a:p>
            </p:txBody>
          </p:sp>
          <p:sp>
            <p:nvSpPr>
              <p:cNvPr id="58" name="Oval 38"/>
              <p:cNvSpPr>
                <a:spLocks noChangeAspect="1" noChangeArrowheads="1"/>
              </p:cNvSpPr>
              <p:nvPr/>
            </p:nvSpPr>
            <p:spPr bwMode="auto">
              <a:xfrm>
                <a:off x="1922" y="1873"/>
                <a:ext cx="46" cy="46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kern="0">
                  <a:solidFill>
                    <a:sysClr val="windowText" lastClr="000000"/>
                  </a:solidFill>
                  <a:latin typeface="Trebuchet MS" pitchFamily="34" charset="0"/>
                </a:endParaRPr>
              </a:p>
            </p:txBody>
          </p:sp>
          <p:sp>
            <p:nvSpPr>
              <p:cNvPr id="59" name="Oval 39"/>
              <p:cNvSpPr>
                <a:spLocks noChangeAspect="1" noChangeArrowheads="1"/>
              </p:cNvSpPr>
              <p:nvPr/>
            </p:nvSpPr>
            <p:spPr bwMode="auto">
              <a:xfrm>
                <a:off x="2014" y="1776"/>
                <a:ext cx="52" cy="46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kern="0">
                  <a:solidFill>
                    <a:sysClr val="windowText" lastClr="000000"/>
                  </a:solidFill>
                  <a:latin typeface="Trebuchet MS" pitchFamily="34" charset="0"/>
                </a:endParaRPr>
              </a:p>
            </p:txBody>
          </p:sp>
          <p:sp>
            <p:nvSpPr>
              <p:cNvPr id="60" name="Oval 40"/>
              <p:cNvSpPr>
                <a:spLocks noChangeAspect="1" noChangeArrowheads="1"/>
              </p:cNvSpPr>
              <p:nvPr/>
            </p:nvSpPr>
            <p:spPr bwMode="auto">
              <a:xfrm>
                <a:off x="1922" y="2062"/>
                <a:ext cx="46" cy="52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kern="0">
                  <a:solidFill>
                    <a:sysClr val="windowText" lastClr="000000"/>
                  </a:solidFill>
                  <a:latin typeface="Trebuchet MS" pitchFamily="34" charset="0"/>
                </a:endParaRPr>
              </a:p>
            </p:txBody>
          </p:sp>
          <p:sp>
            <p:nvSpPr>
              <p:cNvPr id="61" name="Oval 41"/>
              <p:cNvSpPr>
                <a:spLocks noChangeAspect="1" noChangeArrowheads="1"/>
              </p:cNvSpPr>
              <p:nvPr/>
            </p:nvSpPr>
            <p:spPr bwMode="auto">
              <a:xfrm>
                <a:off x="1538" y="1008"/>
                <a:ext cx="46" cy="46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kern="0">
                  <a:solidFill>
                    <a:sysClr val="windowText" lastClr="000000"/>
                  </a:solidFill>
                  <a:latin typeface="Trebuchet MS" pitchFamily="34" charset="0"/>
                </a:endParaRPr>
              </a:p>
            </p:txBody>
          </p:sp>
          <p:sp>
            <p:nvSpPr>
              <p:cNvPr id="62" name="Oval 42"/>
              <p:cNvSpPr>
                <a:spLocks noChangeAspect="1" noChangeArrowheads="1"/>
              </p:cNvSpPr>
              <p:nvPr/>
            </p:nvSpPr>
            <p:spPr bwMode="auto">
              <a:xfrm>
                <a:off x="1825" y="1438"/>
                <a:ext cx="46" cy="52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kern="0">
                  <a:solidFill>
                    <a:sysClr val="windowText" lastClr="000000"/>
                  </a:solidFill>
                  <a:latin typeface="Trebuchet MS" pitchFamily="34" charset="0"/>
                </a:endParaRPr>
              </a:p>
            </p:txBody>
          </p:sp>
          <p:sp>
            <p:nvSpPr>
              <p:cNvPr id="63" name="Oval 43"/>
              <p:cNvSpPr>
                <a:spLocks noChangeAspect="1" noChangeArrowheads="1"/>
              </p:cNvSpPr>
              <p:nvPr/>
            </p:nvSpPr>
            <p:spPr bwMode="auto">
              <a:xfrm>
                <a:off x="2593" y="3311"/>
                <a:ext cx="46" cy="46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kern="0">
                  <a:solidFill>
                    <a:sysClr val="windowText" lastClr="000000"/>
                  </a:solidFill>
                  <a:latin typeface="Trebuchet MS" pitchFamily="34" charset="0"/>
                </a:endParaRPr>
              </a:p>
            </p:txBody>
          </p:sp>
          <p:sp>
            <p:nvSpPr>
              <p:cNvPr id="64" name="Oval 44"/>
              <p:cNvSpPr>
                <a:spLocks noChangeAspect="1" noChangeArrowheads="1"/>
              </p:cNvSpPr>
              <p:nvPr/>
            </p:nvSpPr>
            <p:spPr bwMode="auto">
              <a:xfrm>
                <a:off x="2450" y="3409"/>
                <a:ext cx="46" cy="46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kern="0">
                  <a:solidFill>
                    <a:sysClr val="windowText" lastClr="000000"/>
                  </a:solidFill>
                  <a:latin typeface="Trebuchet MS" pitchFamily="34" charset="0"/>
                </a:endParaRPr>
              </a:p>
            </p:txBody>
          </p:sp>
          <p:sp>
            <p:nvSpPr>
              <p:cNvPr id="65" name="Oval 45"/>
              <p:cNvSpPr>
                <a:spLocks noChangeAspect="1" noChangeArrowheads="1"/>
              </p:cNvSpPr>
              <p:nvPr/>
            </p:nvSpPr>
            <p:spPr bwMode="auto">
              <a:xfrm>
                <a:off x="2736" y="3357"/>
                <a:ext cx="46" cy="52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kern="0">
                  <a:solidFill>
                    <a:sysClr val="windowText" lastClr="000000"/>
                  </a:solidFill>
                  <a:latin typeface="Trebuchet MS" pitchFamily="34" charset="0"/>
                </a:endParaRPr>
              </a:p>
            </p:txBody>
          </p:sp>
          <p:sp>
            <p:nvSpPr>
              <p:cNvPr id="66" name="Oval 46"/>
              <p:cNvSpPr>
                <a:spLocks noChangeAspect="1" noChangeArrowheads="1"/>
              </p:cNvSpPr>
              <p:nvPr/>
            </p:nvSpPr>
            <p:spPr bwMode="auto">
              <a:xfrm>
                <a:off x="2782" y="3266"/>
                <a:ext cx="52" cy="46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kern="0">
                  <a:solidFill>
                    <a:sysClr val="windowText" lastClr="000000"/>
                  </a:solidFill>
                  <a:latin typeface="Trebuchet MS" pitchFamily="34" charset="0"/>
                </a:endParaRPr>
              </a:p>
            </p:txBody>
          </p:sp>
          <p:sp>
            <p:nvSpPr>
              <p:cNvPr id="67" name="Oval 47"/>
              <p:cNvSpPr>
                <a:spLocks noChangeAspect="1" noChangeArrowheads="1"/>
              </p:cNvSpPr>
              <p:nvPr/>
            </p:nvSpPr>
            <p:spPr bwMode="auto">
              <a:xfrm>
                <a:off x="2691" y="3071"/>
                <a:ext cx="46" cy="52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kern="0">
                  <a:solidFill>
                    <a:sysClr val="windowText" lastClr="000000"/>
                  </a:solidFill>
                  <a:latin typeface="Trebuchet MS" pitchFamily="34" charset="0"/>
                </a:endParaRPr>
              </a:p>
            </p:txBody>
          </p:sp>
          <p:sp>
            <p:nvSpPr>
              <p:cNvPr id="68" name="Oval 48"/>
              <p:cNvSpPr>
                <a:spLocks noChangeAspect="1" noChangeArrowheads="1"/>
              </p:cNvSpPr>
              <p:nvPr/>
            </p:nvSpPr>
            <p:spPr bwMode="auto">
              <a:xfrm>
                <a:off x="2834" y="2882"/>
                <a:ext cx="46" cy="46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kern="0">
                  <a:solidFill>
                    <a:sysClr val="windowText" lastClr="000000"/>
                  </a:solidFill>
                  <a:latin typeface="Trebuchet MS" pitchFamily="34" charset="0"/>
                </a:endParaRPr>
              </a:p>
            </p:txBody>
          </p:sp>
          <p:sp>
            <p:nvSpPr>
              <p:cNvPr id="69" name="Oval 49"/>
              <p:cNvSpPr>
                <a:spLocks noChangeAspect="1" noChangeArrowheads="1"/>
              </p:cNvSpPr>
              <p:nvPr/>
            </p:nvSpPr>
            <p:spPr bwMode="auto">
              <a:xfrm>
                <a:off x="3023" y="2973"/>
                <a:ext cx="52" cy="52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kern="0">
                  <a:solidFill>
                    <a:sysClr val="windowText" lastClr="000000"/>
                  </a:solidFill>
                  <a:latin typeface="Trebuchet MS" pitchFamily="34" charset="0"/>
                </a:endParaRPr>
              </a:p>
            </p:txBody>
          </p:sp>
          <p:sp>
            <p:nvSpPr>
              <p:cNvPr id="70" name="Oval 50"/>
              <p:cNvSpPr>
                <a:spLocks noChangeAspect="1" noChangeArrowheads="1"/>
              </p:cNvSpPr>
              <p:nvPr/>
            </p:nvSpPr>
            <p:spPr bwMode="auto">
              <a:xfrm>
                <a:off x="2691" y="2589"/>
                <a:ext cx="46" cy="52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kern="0">
                  <a:solidFill>
                    <a:sysClr val="windowText" lastClr="000000"/>
                  </a:solidFill>
                  <a:latin typeface="Trebuchet MS" pitchFamily="34" charset="0"/>
                </a:endParaRPr>
              </a:p>
            </p:txBody>
          </p:sp>
          <p:sp>
            <p:nvSpPr>
              <p:cNvPr id="71" name="Oval 51"/>
              <p:cNvSpPr>
                <a:spLocks noChangeAspect="1" noChangeArrowheads="1"/>
              </p:cNvSpPr>
              <p:nvPr/>
            </p:nvSpPr>
            <p:spPr bwMode="auto">
              <a:xfrm>
                <a:off x="2736" y="2738"/>
                <a:ext cx="46" cy="46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kern="0">
                  <a:solidFill>
                    <a:sysClr val="windowText" lastClr="000000"/>
                  </a:solidFill>
                  <a:latin typeface="Trebuchet MS" pitchFamily="34" charset="0"/>
                </a:endParaRPr>
              </a:p>
            </p:txBody>
          </p:sp>
          <p:sp>
            <p:nvSpPr>
              <p:cNvPr id="72" name="Oval 52"/>
              <p:cNvSpPr>
                <a:spLocks noChangeAspect="1" noChangeArrowheads="1"/>
              </p:cNvSpPr>
              <p:nvPr/>
            </p:nvSpPr>
            <p:spPr bwMode="auto">
              <a:xfrm>
                <a:off x="3310" y="2973"/>
                <a:ext cx="52" cy="52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kern="0">
                  <a:solidFill>
                    <a:sysClr val="windowText" lastClr="000000"/>
                  </a:solidFill>
                  <a:latin typeface="Trebuchet MS" pitchFamily="34" charset="0"/>
                </a:endParaRPr>
              </a:p>
            </p:txBody>
          </p:sp>
          <p:sp>
            <p:nvSpPr>
              <p:cNvPr id="73" name="Oval 53"/>
              <p:cNvSpPr>
                <a:spLocks noChangeAspect="1" noChangeArrowheads="1"/>
              </p:cNvSpPr>
              <p:nvPr/>
            </p:nvSpPr>
            <p:spPr bwMode="auto">
              <a:xfrm>
                <a:off x="3121" y="2830"/>
                <a:ext cx="46" cy="52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kern="0">
                  <a:solidFill>
                    <a:sysClr val="windowText" lastClr="000000"/>
                  </a:solidFill>
                  <a:latin typeface="Trebuchet MS" pitchFamily="34" charset="0"/>
                </a:endParaRPr>
              </a:p>
            </p:txBody>
          </p:sp>
          <p:sp>
            <p:nvSpPr>
              <p:cNvPr id="74" name="Oval 54"/>
              <p:cNvSpPr>
                <a:spLocks noChangeAspect="1" noChangeArrowheads="1"/>
              </p:cNvSpPr>
              <p:nvPr/>
            </p:nvSpPr>
            <p:spPr bwMode="auto">
              <a:xfrm>
                <a:off x="3694" y="3025"/>
                <a:ext cx="52" cy="46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kern="0">
                  <a:solidFill>
                    <a:sysClr val="windowText" lastClr="000000"/>
                  </a:solidFill>
                  <a:latin typeface="Trebuchet MS" pitchFamily="34" charset="0"/>
                </a:endParaRPr>
              </a:p>
            </p:txBody>
          </p:sp>
          <p:sp>
            <p:nvSpPr>
              <p:cNvPr id="75" name="Oval 55"/>
              <p:cNvSpPr>
                <a:spLocks noChangeAspect="1" noChangeArrowheads="1"/>
              </p:cNvSpPr>
              <p:nvPr/>
            </p:nvSpPr>
            <p:spPr bwMode="auto">
              <a:xfrm>
                <a:off x="2736" y="3649"/>
                <a:ext cx="46" cy="46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kern="0">
                  <a:solidFill>
                    <a:sysClr val="windowText" lastClr="000000"/>
                  </a:solidFill>
                  <a:latin typeface="Trebuchet MS" pitchFamily="34" charset="0"/>
                </a:endParaRPr>
              </a:p>
            </p:txBody>
          </p:sp>
          <p:sp>
            <p:nvSpPr>
              <p:cNvPr id="76" name="Oval 56"/>
              <p:cNvSpPr>
                <a:spLocks noChangeAspect="1" noChangeArrowheads="1"/>
              </p:cNvSpPr>
              <p:nvPr/>
            </p:nvSpPr>
            <p:spPr bwMode="auto">
              <a:xfrm>
                <a:off x="2255" y="3598"/>
                <a:ext cx="52" cy="52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kern="0">
                  <a:solidFill>
                    <a:sysClr val="windowText" lastClr="000000"/>
                  </a:solidFill>
                  <a:latin typeface="Trebuchet MS" pitchFamily="34" charset="0"/>
                </a:endParaRPr>
              </a:p>
            </p:txBody>
          </p:sp>
          <p:sp>
            <p:nvSpPr>
              <p:cNvPr id="77" name="Oval 57"/>
              <p:cNvSpPr>
                <a:spLocks noChangeAspect="1" noChangeArrowheads="1"/>
              </p:cNvSpPr>
              <p:nvPr/>
            </p:nvSpPr>
            <p:spPr bwMode="auto">
              <a:xfrm>
                <a:off x="2541" y="2882"/>
                <a:ext cx="52" cy="46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kern="0">
                  <a:solidFill>
                    <a:sysClr val="windowText" lastClr="000000"/>
                  </a:solidFill>
                  <a:latin typeface="Trebuchet MS" pitchFamily="34" charset="0"/>
                </a:endParaRPr>
              </a:p>
            </p:txBody>
          </p:sp>
          <p:sp>
            <p:nvSpPr>
              <p:cNvPr id="78" name="Oval 58"/>
              <p:cNvSpPr>
                <a:spLocks noChangeAspect="1" noChangeArrowheads="1"/>
              </p:cNvSpPr>
              <p:nvPr/>
            </p:nvSpPr>
            <p:spPr bwMode="auto">
              <a:xfrm>
                <a:off x="2593" y="2589"/>
                <a:ext cx="46" cy="52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kern="0">
                  <a:solidFill>
                    <a:sysClr val="windowText" lastClr="000000"/>
                  </a:solidFill>
                  <a:latin typeface="Trebuchet MS" pitchFamily="34" charset="0"/>
                </a:endParaRPr>
              </a:p>
            </p:txBody>
          </p:sp>
          <p:sp>
            <p:nvSpPr>
              <p:cNvPr id="79" name="Oval 59"/>
              <p:cNvSpPr>
                <a:spLocks noChangeAspect="1" noChangeArrowheads="1"/>
              </p:cNvSpPr>
              <p:nvPr/>
            </p:nvSpPr>
            <p:spPr bwMode="auto">
              <a:xfrm>
                <a:off x="4033" y="2973"/>
                <a:ext cx="46" cy="52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kern="0">
                  <a:solidFill>
                    <a:sysClr val="windowText" lastClr="000000"/>
                  </a:solidFill>
                  <a:latin typeface="Trebuchet MS" pitchFamily="34" charset="0"/>
                </a:endParaRPr>
              </a:p>
            </p:txBody>
          </p:sp>
          <p:sp>
            <p:nvSpPr>
              <p:cNvPr id="80" name="Oval 60"/>
              <p:cNvSpPr>
                <a:spLocks noChangeAspect="1" noChangeArrowheads="1"/>
              </p:cNvSpPr>
              <p:nvPr/>
            </p:nvSpPr>
            <p:spPr bwMode="auto">
              <a:xfrm>
                <a:off x="3453" y="2830"/>
                <a:ext cx="52" cy="52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kern="0">
                  <a:solidFill>
                    <a:sysClr val="windowText" lastClr="000000"/>
                  </a:solidFill>
                  <a:latin typeface="Trebuchet MS" pitchFamily="34" charset="0"/>
                </a:endParaRPr>
              </a:p>
            </p:txBody>
          </p:sp>
          <p:sp>
            <p:nvSpPr>
              <p:cNvPr id="81" name="Oval 61"/>
              <p:cNvSpPr>
                <a:spLocks noChangeAspect="1" noChangeArrowheads="1"/>
              </p:cNvSpPr>
              <p:nvPr/>
            </p:nvSpPr>
            <p:spPr bwMode="auto">
              <a:xfrm>
                <a:off x="4079" y="2784"/>
                <a:ext cx="52" cy="46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kern="0">
                  <a:solidFill>
                    <a:sysClr val="windowText" lastClr="000000"/>
                  </a:solidFill>
                  <a:latin typeface="Trebuchet MS" pitchFamily="34" charset="0"/>
                </a:endParaRPr>
              </a:p>
            </p:txBody>
          </p:sp>
          <p:sp>
            <p:nvSpPr>
              <p:cNvPr id="82" name="Oval 62"/>
              <p:cNvSpPr>
                <a:spLocks noChangeAspect="1" noChangeArrowheads="1"/>
              </p:cNvSpPr>
              <p:nvPr/>
            </p:nvSpPr>
            <p:spPr bwMode="auto">
              <a:xfrm>
                <a:off x="3746" y="2738"/>
                <a:ext cx="46" cy="46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kern="0">
                  <a:solidFill>
                    <a:sysClr val="windowText" lastClr="000000"/>
                  </a:solidFill>
                  <a:latin typeface="Trebuchet MS" pitchFamily="34" charset="0"/>
                </a:endParaRPr>
              </a:p>
            </p:txBody>
          </p:sp>
          <p:sp>
            <p:nvSpPr>
              <p:cNvPr id="83" name="Oval 63"/>
              <p:cNvSpPr>
                <a:spLocks noChangeAspect="1" noChangeArrowheads="1"/>
              </p:cNvSpPr>
              <p:nvPr/>
            </p:nvSpPr>
            <p:spPr bwMode="auto">
              <a:xfrm>
                <a:off x="2834" y="2400"/>
                <a:ext cx="46" cy="46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kern="0">
                  <a:solidFill>
                    <a:sysClr val="windowText" lastClr="000000"/>
                  </a:solidFill>
                  <a:latin typeface="Trebuchet MS" pitchFamily="34" charset="0"/>
                </a:endParaRPr>
              </a:p>
            </p:txBody>
          </p:sp>
          <p:sp>
            <p:nvSpPr>
              <p:cNvPr id="84" name="Oval 64"/>
              <p:cNvSpPr>
                <a:spLocks noChangeAspect="1" noChangeArrowheads="1"/>
              </p:cNvSpPr>
              <p:nvPr/>
            </p:nvSpPr>
            <p:spPr bwMode="auto">
              <a:xfrm>
                <a:off x="2639" y="2205"/>
                <a:ext cx="52" cy="52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kern="0">
                  <a:solidFill>
                    <a:sysClr val="windowText" lastClr="000000"/>
                  </a:solidFill>
                  <a:latin typeface="Trebuchet MS" pitchFamily="34" charset="0"/>
                </a:endParaRPr>
              </a:p>
            </p:txBody>
          </p:sp>
          <p:sp>
            <p:nvSpPr>
              <p:cNvPr id="85" name="Oval 65"/>
              <p:cNvSpPr>
                <a:spLocks noChangeAspect="1" noChangeArrowheads="1"/>
              </p:cNvSpPr>
              <p:nvPr/>
            </p:nvSpPr>
            <p:spPr bwMode="auto">
              <a:xfrm>
                <a:off x="2014" y="2016"/>
                <a:ext cx="52" cy="46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kern="0">
                  <a:solidFill>
                    <a:sysClr val="windowText" lastClr="000000"/>
                  </a:solidFill>
                  <a:latin typeface="Trebuchet MS" pitchFamily="34" charset="0"/>
                </a:endParaRPr>
              </a:p>
            </p:txBody>
          </p:sp>
          <p:sp>
            <p:nvSpPr>
              <p:cNvPr id="86" name="Oval 66"/>
              <p:cNvSpPr>
                <a:spLocks noChangeAspect="1" noChangeArrowheads="1"/>
              </p:cNvSpPr>
              <p:nvPr/>
            </p:nvSpPr>
            <p:spPr bwMode="auto">
              <a:xfrm>
                <a:off x="1486" y="864"/>
                <a:ext cx="52" cy="46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kern="0">
                  <a:solidFill>
                    <a:sysClr val="windowText" lastClr="000000"/>
                  </a:solidFill>
                  <a:latin typeface="Trebuchet MS" pitchFamily="34" charset="0"/>
                </a:endParaRPr>
              </a:p>
            </p:txBody>
          </p:sp>
          <p:sp>
            <p:nvSpPr>
              <p:cNvPr id="87" name="Oval 67"/>
              <p:cNvSpPr>
                <a:spLocks noChangeAspect="1" noChangeArrowheads="1"/>
              </p:cNvSpPr>
              <p:nvPr/>
            </p:nvSpPr>
            <p:spPr bwMode="auto">
              <a:xfrm>
                <a:off x="2014" y="2160"/>
                <a:ext cx="52" cy="46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kern="0">
                  <a:solidFill>
                    <a:sysClr val="windowText" lastClr="000000"/>
                  </a:solidFill>
                  <a:latin typeface="Trebuchet MS" pitchFamily="34" charset="0"/>
                </a:endParaRPr>
              </a:p>
            </p:txBody>
          </p:sp>
          <p:sp>
            <p:nvSpPr>
              <p:cNvPr id="88" name="Oval 68"/>
              <p:cNvSpPr>
                <a:spLocks noChangeAspect="1" noChangeArrowheads="1"/>
              </p:cNvSpPr>
              <p:nvPr/>
            </p:nvSpPr>
            <p:spPr bwMode="auto">
              <a:xfrm>
                <a:off x="1727" y="2114"/>
                <a:ext cx="52" cy="46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kern="0">
                  <a:solidFill>
                    <a:sysClr val="windowText" lastClr="000000"/>
                  </a:solidFill>
                  <a:latin typeface="Trebuchet MS" pitchFamily="34" charset="0"/>
                </a:endParaRPr>
              </a:p>
            </p:txBody>
          </p:sp>
          <p:sp>
            <p:nvSpPr>
              <p:cNvPr id="89" name="Oval 69"/>
              <p:cNvSpPr>
                <a:spLocks noChangeAspect="1" noChangeArrowheads="1"/>
              </p:cNvSpPr>
              <p:nvPr/>
            </p:nvSpPr>
            <p:spPr bwMode="auto">
              <a:xfrm>
                <a:off x="1825" y="1776"/>
                <a:ext cx="46" cy="46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kern="0">
                  <a:solidFill>
                    <a:sysClr val="windowText" lastClr="000000"/>
                  </a:solidFill>
                  <a:latin typeface="Trebuchet MS" pitchFamily="34" charset="0"/>
                </a:endParaRPr>
              </a:p>
            </p:txBody>
          </p:sp>
          <p:sp>
            <p:nvSpPr>
              <p:cNvPr id="90" name="Oval 70"/>
              <p:cNvSpPr>
                <a:spLocks noChangeAspect="1" noChangeArrowheads="1"/>
              </p:cNvSpPr>
              <p:nvPr/>
            </p:nvSpPr>
            <p:spPr bwMode="auto">
              <a:xfrm>
                <a:off x="1440" y="1919"/>
                <a:ext cx="46" cy="52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kern="0">
                  <a:solidFill>
                    <a:sysClr val="windowText" lastClr="000000"/>
                  </a:solidFill>
                  <a:latin typeface="Trebuchet MS" pitchFamily="34" charset="0"/>
                </a:endParaRPr>
              </a:p>
            </p:txBody>
          </p:sp>
          <p:sp>
            <p:nvSpPr>
              <p:cNvPr id="91" name="Oval 71"/>
              <p:cNvSpPr>
                <a:spLocks noChangeAspect="1" noChangeArrowheads="1"/>
              </p:cNvSpPr>
              <p:nvPr/>
            </p:nvSpPr>
            <p:spPr bwMode="auto">
              <a:xfrm>
                <a:off x="2111" y="1678"/>
                <a:ext cx="46" cy="52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kern="0">
                  <a:solidFill>
                    <a:sysClr val="windowText" lastClr="000000"/>
                  </a:solidFill>
                  <a:latin typeface="Trebuchet MS" pitchFamily="34" charset="0"/>
                </a:endParaRPr>
              </a:p>
            </p:txBody>
          </p:sp>
          <p:sp>
            <p:nvSpPr>
              <p:cNvPr id="92" name="Oval 72"/>
              <p:cNvSpPr>
                <a:spLocks noChangeAspect="1" noChangeArrowheads="1"/>
              </p:cNvSpPr>
              <p:nvPr/>
            </p:nvSpPr>
            <p:spPr bwMode="auto">
              <a:xfrm>
                <a:off x="2352" y="1873"/>
                <a:ext cx="46" cy="46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kern="0">
                  <a:solidFill>
                    <a:sysClr val="windowText" lastClr="000000"/>
                  </a:solidFill>
                  <a:latin typeface="Trebuchet MS" pitchFamily="34" charset="0"/>
                </a:endParaRPr>
              </a:p>
            </p:txBody>
          </p:sp>
          <p:sp>
            <p:nvSpPr>
              <p:cNvPr id="93" name="Oval 73"/>
              <p:cNvSpPr>
                <a:spLocks noChangeAspect="1" noChangeArrowheads="1"/>
              </p:cNvSpPr>
              <p:nvPr/>
            </p:nvSpPr>
            <p:spPr bwMode="auto">
              <a:xfrm>
                <a:off x="2450" y="1632"/>
                <a:ext cx="46" cy="46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kern="0">
                  <a:solidFill>
                    <a:sysClr val="windowText" lastClr="000000"/>
                  </a:solidFill>
                  <a:latin typeface="Trebuchet MS" pitchFamily="34" charset="0"/>
                </a:endParaRPr>
              </a:p>
            </p:txBody>
          </p:sp>
          <p:sp>
            <p:nvSpPr>
              <p:cNvPr id="94" name="Oval 74"/>
              <p:cNvSpPr>
                <a:spLocks noChangeAspect="1" noChangeArrowheads="1"/>
              </p:cNvSpPr>
              <p:nvPr/>
            </p:nvSpPr>
            <p:spPr bwMode="auto">
              <a:xfrm>
                <a:off x="2255" y="1489"/>
                <a:ext cx="52" cy="46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kern="0">
                  <a:solidFill>
                    <a:sysClr val="windowText" lastClr="000000"/>
                  </a:solidFill>
                  <a:latin typeface="Trebuchet MS" pitchFamily="34" charset="0"/>
                </a:endParaRPr>
              </a:p>
            </p:txBody>
          </p:sp>
          <p:sp>
            <p:nvSpPr>
              <p:cNvPr id="95" name="Oval 75"/>
              <p:cNvSpPr>
                <a:spLocks noChangeAspect="1" noChangeArrowheads="1"/>
              </p:cNvSpPr>
              <p:nvPr/>
            </p:nvSpPr>
            <p:spPr bwMode="auto">
              <a:xfrm>
                <a:off x="2157" y="1248"/>
                <a:ext cx="52" cy="46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kern="0">
                  <a:solidFill>
                    <a:sysClr val="windowText" lastClr="000000"/>
                  </a:solidFill>
                  <a:latin typeface="Trebuchet MS" pitchFamily="34" charset="0"/>
                </a:endParaRPr>
              </a:p>
            </p:txBody>
          </p:sp>
          <p:sp>
            <p:nvSpPr>
              <p:cNvPr id="96" name="Oval 76"/>
              <p:cNvSpPr>
                <a:spLocks noChangeAspect="1" noChangeArrowheads="1"/>
              </p:cNvSpPr>
              <p:nvPr/>
            </p:nvSpPr>
            <p:spPr bwMode="auto">
              <a:xfrm>
                <a:off x="2157" y="1587"/>
                <a:ext cx="52" cy="46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kern="0">
                  <a:solidFill>
                    <a:sysClr val="windowText" lastClr="000000"/>
                  </a:solidFill>
                  <a:latin typeface="Trebuchet MS" pitchFamily="34" charset="0"/>
                </a:endParaRPr>
              </a:p>
            </p:txBody>
          </p:sp>
          <p:sp>
            <p:nvSpPr>
              <p:cNvPr id="97" name="Oval 77"/>
              <p:cNvSpPr>
                <a:spLocks noChangeAspect="1" noChangeArrowheads="1"/>
              </p:cNvSpPr>
              <p:nvPr/>
            </p:nvSpPr>
            <p:spPr bwMode="auto">
              <a:xfrm>
                <a:off x="2639" y="2016"/>
                <a:ext cx="52" cy="46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kern="0">
                  <a:solidFill>
                    <a:sysClr val="windowText" lastClr="000000"/>
                  </a:solidFill>
                  <a:latin typeface="Trebuchet MS" pitchFamily="34" charset="0"/>
                </a:endParaRPr>
              </a:p>
            </p:txBody>
          </p:sp>
          <p:sp>
            <p:nvSpPr>
              <p:cNvPr id="98" name="Oval 78"/>
              <p:cNvSpPr>
                <a:spLocks noChangeAspect="1" noChangeArrowheads="1"/>
              </p:cNvSpPr>
              <p:nvPr/>
            </p:nvSpPr>
            <p:spPr bwMode="auto">
              <a:xfrm>
                <a:off x="3408" y="1919"/>
                <a:ext cx="46" cy="52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kern="0">
                  <a:solidFill>
                    <a:sysClr val="windowText" lastClr="000000"/>
                  </a:solidFill>
                  <a:latin typeface="Trebuchet MS" pitchFamily="34" charset="0"/>
                </a:endParaRPr>
              </a:p>
            </p:txBody>
          </p:sp>
          <p:sp>
            <p:nvSpPr>
              <p:cNvPr id="99" name="Oval 79"/>
              <p:cNvSpPr>
                <a:spLocks noChangeAspect="1" noChangeArrowheads="1"/>
              </p:cNvSpPr>
              <p:nvPr/>
            </p:nvSpPr>
            <p:spPr bwMode="auto">
              <a:xfrm>
                <a:off x="3218" y="2354"/>
                <a:ext cx="46" cy="46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kern="0">
                  <a:solidFill>
                    <a:sysClr val="windowText" lastClr="000000"/>
                  </a:solidFill>
                  <a:latin typeface="Trebuchet MS" pitchFamily="34" charset="0"/>
                </a:endParaRPr>
              </a:p>
            </p:txBody>
          </p:sp>
          <p:sp>
            <p:nvSpPr>
              <p:cNvPr id="100" name="Oval 80"/>
              <p:cNvSpPr>
                <a:spLocks noChangeAspect="1" noChangeArrowheads="1"/>
              </p:cNvSpPr>
              <p:nvPr/>
            </p:nvSpPr>
            <p:spPr bwMode="auto">
              <a:xfrm>
                <a:off x="3264" y="2446"/>
                <a:ext cx="46" cy="52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kern="0">
                  <a:solidFill>
                    <a:sysClr val="windowText" lastClr="000000"/>
                  </a:solidFill>
                  <a:latin typeface="Trebuchet MS" pitchFamily="34" charset="0"/>
                </a:endParaRPr>
              </a:p>
            </p:txBody>
          </p:sp>
          <p:sp>
            <p:nvSpPr>
              <p:cNvPr id="101" name="Oval 81"/>
              <p:cNvSpPr>
                <a:spLocks noChangeAspect="1" noChangeArrowheads="1"/>
              </p:cNvSpPr>
              <p:nvPr/>
            </p:nvSpPr>
            <p:spPr bwMode="auto">
              <a:xfrm>
                <a:off x="3792" y="1535"/>
                <a:ext cx="46" cy="52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kern="0">
                  <a:solidFill>
                    <a:sysClr val="windowText" lastClr="000000"/>
                  </a:solidFill>
                  <a:latin typeface="Trebuchet MS" pitchFamily="34" charset="0"/>
                </a:endParaRPr>
              </a:p>
            </p:txBody>
          </p:sp>
          <p:sp>
            <p:nvSpPr>
              <p:cNvPr id="102" name="Oval 82"/>
              <p:cNvSpPr>
                <a:spLocks noChangeAspect="1" noChangeArrowheads="1"/>
              </p:cNvSpPr>
              <p:nvPr/>
            </p:nvSpPr>
            <p:spPr bwMode="auto">
              <a:xfrm>
                <a:off x="3408" y="1535"/>
                <a:ext cx="46" cy="52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kern="0">
                  <a:solidFill>
                    <a:sysClr val="windowText" lastClr="000000"/>
                  </a:solidFill>
                  <a:latin typeface="Trebuchet MS" pitchFamily="34" charset="0"/>
                </a:endParaRPr>
              </a:p>
            </p:txBody>
          </p:sp>
          <p:sp>
            <p:nvSpPr>
              <p:cNvPr id="103" name="Oval 83"/>
              <p:cNvSpPr>
                <a:spLocks noChangeAspect="1" noChangeArrowheads="1"/>
              </p:cNvSpPr>
              <p:nvPr/>
            </p:nvSpPr>
            <p:spPr bwMode="auto">
              <a:xfrm>
                <a:off x="3551" y="1678"/>
                <a:ext cx="52" cy="52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kern="0">
                  <a:solidFill>
                    <a:sysClr val="windowText" lastClr="000000"/>
                  </a:solidFill>
                  <a:latin typeface="Trebuchet MS" pitchFamily="34" charset="0"/>
                </a:endParaRPr>
              </a:p>
            </p:txBody>
          </p:sp>
          <p:sp>
            <p:nvSpPr>
              <p:cNvPr id="104" name="Oval 84"/>
              <p:cNvSpPr>
                <a:spLocks noChangeAspect="1" noChangeArrowheads="1"/>
              </p:cNvSpPr>
              <p:nvPr/>
            </p:nvSpPr>
            <p:spPr bwMode="auto">
              <a:xfrm>
                <a:off x="4130" y="1535"/>
                <a:ext cx="46" cy="52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kern="0">
                  <a:solidFill>
                    <a:sysClr val="windowText" lastClr="000000"/>
                  </a:solidFill>
                  <a:latin typeface="Trebuchet MS" pitchFamily="34" charset="0"/>
                </a:endParaRPr>
              </a:p>
            </p:txBody>
          </p:sp>
          <p:sp>
            <p:nvSpPr>
              <p:cNvPr id="105" name="Oval 85"/>
              <p:cNvSpPr>
                <a:spLocks noChangeAspect="1" noChangeArrowheads="1"/>
              </p:cNvSpPr>
              <p:nvPr/>
            </p:nvSpPr>
            <p:spPr bwMode="auto">
              <a:xfrm>
                <a:off x="3310" y="1294"/>
                <a:ext cx="52" cy="52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kern="0">
                  <a:solidFill>
                    <a:sysClr val="windowText" lastClr="000000"/>
                  </a:solidFill>
                  <a:latin typeface="Trebuchet MS" pitchFamily="34" charset="0"/>
                </a:endParaRPr>
              </a:p>
            </p:txBody>
          </p:sp>
          <p:sp>
            <p:nvSpPr>
              <p:cNvPr id="106" name="Oval 86"/>
              <p:cNvSpPr>
                <a:spLocks noChangeAspect="1" noChangeArrowheads="1"/>
              </p:cNvSpPr>
              <p:nvPr/>
            </p:nvSpPr>
            <p:spPr bwMode="auto">
              <a:xfrm>
                <a:off x="1681" y="1105"/>
                <a:ext cx="46" cy="46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kern="0">
                  <a:solidFill>
                    <a:sysClr val="windowText" lastClr="000000"/>
                  </a:solidFill>
                  <a:latin typeface="Trebuchet MS" pitchFamily="34" charset="0"/>
                </a:endParaRPr>
              </a:p>
            </p:txBody>
          </p:sp>
          <p:sp>
            <p:nvSpPr>
              <p:cNvPr id="107" name="Oval 87"/>
              <p:cNvSpPr>
                <a:spLocks noChangeAspect="1" noChangeArrowheads="1"/>
              </p:cNvSpPr>
              <p:nvPr/>
            </p:nvSpPr>
            <p:spPr bwMode="auto">
              <a:xfrm>
                <a:off x="1199" y="864"/>
                <a:ext cx="46" cy="46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kern="0">
                  <a:solidFill>
                    <a:sysClr val="windowText" lastClr="000000"/>
                  </a:solidFill>
                  <a:latin typeface="Trebuchet MS" pitchFamily="34" charset="0"/>
                </a:endParaRPr>
              </a:p>
            </p:txBody>
          </p:sp>
          <p:sp>
            <p:nvSpPr>
              <p:cNvPr id="108" name="Oval 88"/>
              <p:cNvSpPr>
                <a:spLocks noChangeAspect="1" noChangeArrowheads="1"/>
              </p:cNvSpPr>
              <p:nvPr/>
            </p:nvSpPr>
            <p:spPr bwMode="auto">
              <a:xfrm>
                <a:off x="1486" y="481"/>
                <a:ext cx="52" cy="46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kern="0">
                  <a:solidFill>
                    <a:sysClr val="windowText" lastClr="000000"/>
                  </a:solidFill>
                  <a:latin typeface="Trebuchet MS" pitchFamily="34" charset="0"/>
                </a:endParaRPr>
              </a:p>
            </p:txBody>
          </p:sp>
          <p:sp>
            <p:nvSpPr>
              <p:cNvPr id="109" name="Oval 89"/>
              <p:cNvSpPr>
                <a:spLocks noChangeAspect="1" noChangeArrowheads="1"/>
              </p:cNvSpPr>
              <p:nvPr/>
            </p:nvSpPr>
            <p:spPr bwMode="auto">
              <a:xfrm>
                <a:off x="3551" y="1054"/>
                <a:ext cx="52" cy="52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kern="0">
                  <a:solidFill>
                    <a:sysClr val="windowText" lastClr="000000"/>
                  </a:solidFill>
                  <a:latin typeface="Trebuchet MS" pitchFamily="34" charset="0"/>
                </a:endParaRPr>
              </a:p>
            </p:txBody>
          </p:sp>
          <p:sp>
            <p:nvSpPr>
              <p:cNvPr id="110" name="Oval 90"/>
              <p:cNvSpPr>
                <a:spLocks noChangeAspect="1" noChangeArrowheads="1"/>
              </p:cNvSpPr>
              <p:nvPr/>
            </p:nvSpPr>
            <p:spPr bwMode="auto">
              <a:xfrm>
                <a:off x="3264" y="819"/>
                <a:ext cx="46" cy="46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kern="0">
                  <a:solidFill>
                    <a:sysClr val="windowText" lastClr="000000"/>
                  </a:solidFill>
                  <a:latin typeface="Trebuchet MS" pitchFamily="34" charset="0"/>
                </a:endParaRPr>
              </a:p>
            </p:txBody>
          </p:sp>
          <p:sp>
            <p:nvSpPr>
              <p:cNvPr id="111" name="Oval 91"/>
              <p:cNvSpPr>
                <a:spLocks noChangeAspect="1" noChangeArrowheads="1"/>
              </p:cNvSpPr>
              <p:nvPr/>
            </p:nvSpPr>
            <p:spPr bwMode="auto">
              <a:xfrm>
                <a:off x="3694" y="670"/>
                <a:ext cx="52" cy="52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kern="0">
                  <a:solidFill>
                    <a:sysClr val="windowText" lastClr="000000"/>
                  </a:solidFill>
                  <a:latin typeface="Trebuchet MS" pitchFamily="34" charset="0"/>
                </a:endParaRPr>
              </a:p>
            </p:txBody>
          </p:sp>
          <p:sp>
            <p:nvSpPr>
              <p:cNvPr id="112" name="Oval 92"/>
              <p:cNvSpPr>
                <a:spLocks noChangeAspect="1" noChangeArrowheads="1"/>
              </p:cNvSpPr>
              <p:nvPr/>
            </p:nvSpPr>
            <p:spPr bwMode="auto">
              <a:xfrm>
                <a:off x="3505" y="767"/>
                <a:ext cx="46" cy="52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kern="0">
                  <a:solidFill>
                    <a:sysClr val="windowText" lastClr="000000"/>
                  </a:solidFill>
                  <a:latin typeface="Trebuchet MS" pitchFamily="34" charset="0"/>
                </a:endParaRPr>
              </a:p>
            </p:txBody>
          </p:sp>
          <p:sp>
            <p:nvSpPr>
              <p:cNvPr id="113" name="Oval 93"/>
              <p:cNvSpPr>
                <a:spLocks noChangeAspect="1" noChangeArrowheads="1"/>
              </p:cNvSpPr>
              <p:nvPr/>
            </p:nvSpPr>
            <p:spPr bwMode="auto">
              <a:xfrm>
                <a:off x="3408" y="481"/>
                <a:ext cx="46" cy="46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kern="0">
                  <a:solidFill>
                    <a:sysClr val="windowText" lastClr="000000"/>
                  </a:solidFill>
                  <a:latin typeface="Trebuchet MS" pitchFamily="34" charset="0"/>
                </a:endParaRPr>
              </a:p>
            </p:txBody>
          </p:sp>
          <p:sp>
            <p:nvSpPr>
              <p:cNvPr id="114" name="Oval 94"/>
              <p:cNvSpPr>
                <a:spLocks noChangeAspect="1" noChangeArrowheads="1"/>
              </p:cNvSpPr>
              <p:nvPr/>
            </p:nvSpPr>
            <p:spPr bwMode="auto">
              <a:xfrm>
                <a:off x="4463" y="1587"/>
                <a:ext cx="52" cy="46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kern="0">
                  <a:solidFill>
                    <a:sysClr val="windowText" lastClr="000000"/>
                  </a:solidFill>
                  <a:latin typeface="Trebuchet MS" pitchFamily="34" charset="0"/>
                </a:endParaRPr>
              </a:p>
            </p:txBody>
          </p:sp>
          <p:sp>
            <p:nvSpPr>
              <p:cNvPr id="115" name="Oval 95"/>
              <p:cNvSpPr>
                <a:spLocks noChangeAspect="1" noChangeArrowheads="1"/>
              </p:cNvSpPr>
              <p:nvPr/>
            </p:nvSpPr>
            <p:spPr bwMode="auto">
              <a:xfrm>
                <a:off x="4658" y="1346"/>
                <a:ext cx="46" cy="46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kern="0">
                  <a:solidFill>
                    <a:sysClr val="windowText" lastClr="000000"/>
                  </a:solidFill>
                  <a:latin typeface="Trebuchet MS" pitchFamily="34" charset="0"/>
                </a:endParaRPr>
              </a:p>
            </p:txBody>
          </p:sp>
          <p:sp>
            <p:nvSpPr>
              <p:cNvPr id="116" name="Oval 96"/>
              <p:cNvSpPr>
                <a:spLocks noChangeAspect="1" noChangeArrowheads="1"/>
              </p:cNvSpPr>
              <p:nvPr/>
            </p:nvSpPr>
            <p:spPr bwMode="auto">
              <a:xfrm>
                <a:off x="5042" y="1535"/>
                <a:ext cx="46" cy="52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kern="0">
                  <a:solidFill>
                    <a:sysClr val="windowText" lastClr="000000"/>
                  </a:solidFill>
                  <a:latin typeface="Trebuchet MS" pitchFamily="34" charset="0"/>
                </a:endParaRPr>
              </a:p>
            </p:txBody>
          </p:sp>
          <p:sp>
            <p:nvSpPr>
              <p:cNvPr id="117" name="Oval 97"/>
              <p:cNvSpPr>
                <a:spLocks noChangeAspect="1" noChangeArrowheads="1"/>
              </p:cNvSpPr>
              <p:nvPr/>
            </p:nvSpPr>
            <p:spPr bwMode="auto">
              <a:xfrm>
                <a:off x="4945" y="1730"/>
                <a:ext cx="46" cy="46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kern="0">
                  <a:solidFill>
                    <a:sysClr val="windowText" lastClr="000000"/>
                  </a:solidFill>
                  <a:latin typeface="Trebuchet MS" pitchFamily="34" charset="0"/>
                </a:endParaRPr>
              </a:p>
            </p:txBody>
          </p:sp>
          <p:sp>
            <p:nvSpPr>
              <p:cNvPr id="118" name="Oval 98"/>
              <p:cNvSpPr>
                <a:spLocks noChangeAspect="1" noChangeArrowheads="1"/>
              </p:cNvSpPr>
              <p:nvPr/>
            </p:nvSpPr>
            <p:spPr bwMode="auto">
              <a:xfrm>
                <a:off x="3648" y="1248"/>
                <a:ext cx="46" cy="46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kern="0">
                  <a:solidFill>
                    <a:sysClr val="windowText" lastClr="000000"/>
                  </a:solidFill>
                  <a:latin typeface="Trebuchet MS" pitchFamily="34" charset="0"/>
                </a:endParaRPr>
              </a:p>
            </p:txBody>
          </p:sp>
          <p:sp>
            <p:nvSpPr>
              <p:cNvPr id="119" name="Oval 99"/>
              <p:cNvSpPr>
                <a:spLocks noChangeAspect="1" noChangeArrowheads="1"/>
              </p:cNvSpPr>
              <p:nvPr/>
            </p:nvSpPr>
            <p:spPr bwMode="auto">
              <a:xfrm>
                <a:off x="3310" y="578"/>
                <a:ext cx="52" cy="46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kern="0">
                  <a:solidFill>
                    <a:sysClr val="windowText" lastClr="000000"/>
                  </a:solidFill>
                  <a:latin typeface="Trebuchet MS" pitchFamily="34" charset="0"/>
                </a:endParaRPr>
              </a:p>
            </p:txBody>
          </p:sp>
          <p:sp>
            <p:nvSpPr>
              <p:cNvPr id="120" name="Oval 100"/>
              <p:cNvSpPr>
                <a:spLocks noChangeAspect="1" noChangeArrowheads="1"/>
              </p:cNvSpPr>
              <p:nvPr/>
            </p:nvSpPr>
            <p:spPr bwMode="auto">
              <a:xfrm>
                <a:off x="4274" y="1392"/>
                <a:ext cx="46" cy="46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kern="0">
                  <a:solidFill>
                    <a:sysClr val="windowText" lastClr="000000"/>
                  </a:solidFill>
                  <a:latin typeface="Trebuchet MS" pitchFamily="34" charset="0"/>
                </a:endParaRPr>
              </a:p>
            </p:txBody>
          </p:sp>
          <p:sp>
            <p:nvSpPr>
              <p:cNvPr id="121" name="Oval 101"/>
              <p:cNvSpPr>
                <a:spLocks noChangeAspect="1" noChangeArrowheads="1"/>
              </p:cNvSpPr>
              <p:nvPr/>
            </p:nvSpPr>
            <p:spPr bwMode="auto">
              <a:xfrm>
                <a:off x="4033" y="1438"/>
                <a:ext cx="46" cy="52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kern="0">
                  <a:solidFill>
                    <a:sysClr val="windowText" lastClr="000000"/>
                  </a:solidFill>
                  <a:latin typeface="Trebuchet MS" pitchFamily="34" charset="0"/>
                </a:endParaRPr>
              </a:p>
            </p:txBody>
          </p:sp>
          <p:sp>
            <p:nvSpPr>
              <p:cNvPr id="122" name="Oval 102"/>
              <p:cNvSpPr>
                <a:spLocks noChangeAspect="1" noChangeArrowheads="1"/>
              </p:cNvSpPr>
              <p:nvPr/>
            </p:nvSpPr>
            <p:spPr bwMode="auto">
              <a:xfrm>
                <a:off x="2398" y="2205"/>
                <a:ext cx="52" cy="52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kern="0">
                  <a:solidFill>
                    <a:sysClr val="windowText" lastClr="000000"/>
                  </a:solidFill>
                  <a:latin typeface="Trebuchet MS" pitchFamily="34" charset="0"/>
                </a:endParaRPr>
              </a:p>
            </p:txBody>
          </p:sp>
          <p:sp>
            <p:nvSpPr>
              <p:cNvPr id="123" name="Oval 103"/>
              <p:cNvSpPr>
                <a:spLocks noChangeAspect="1" noChangeArrowheads="1"/>
              </p:cNvSpPr>
              <p:nvPr/>
            </p:nvSpPr>
            <p:spPr bwMode="auto">
              <a:xfrm>
                <a:off x="2977" y="1632"/>
                <a:ext cx="46" cy="46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kern="0">
                  <a:solidFill>
                    <a:sysClr val="windowText" lastClr="000000"/>
                  </a:solidFill>
                  <a:latin typeface="Trebuchet MS" pitchFamily="34" charset="0"/>
                </a:endParaRPr>
              </a:p>
            </p:txBody>
          </p:sp>
          <p:sp>
            <p:nvSpPr>
              <p:cNvPr id="124" name="Oval 104"/>
              <p:cNvSpPr>
                <a:spLocks noChangeAspect="1" noChangeArrowheads="1"/>
              </p:cNvSpPr>
              <p:nvPr/>
            </p:nvSpPr>
            <p:spPr bwMode="auto">
              <a:xfrm>
                <a:off x="2014" y="1489"/>
                <a:ext cx="52" cy="46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kern="0">
                  <a:solidFill>
                    <a:sysClr val="windowText" lastClr="000000"/>
                  </a:solidFill>
                  <a:latin typeface="Trebuchet MS" pitchFamily="34" charset="0"/>
                </a:endParaRPr>
              </a:p>
            </p:txBody>
          </p:sp>
          <p:sp>
            <p:nvSpPr>
              <p:cNvPr id="125" name="Oval 105"/>
              <p:cNvSpPr>
                <a:spLocks noChangeAspect="1" noChangeArrowheads="1"/>
              </p:cNvSpPr>
              <p:nvPr/>
            </p:nvSpPr>
            <p:spPr bwMode="auto">
              <a:xfrm>
                <a:off x="3075" y="2400"/>
                <a:ext cx="46" cy="46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kern="0">
                  <a:solidFill>
                    <a:sysClr val="windowText" lastClr="000000"/>
                  </a:solidFill>
                  <a:latin typeface="Trebuchet MS" pitchFamily="34" charset="0"/>
                </a:endParaRPr>
              </a:p>
            </p:txBody>
          </p:sp>
          <p:sp>
            <p:nvSpPr>
              <p:cNvPr id="126" name="Oval 106"/>
              <p:cNvSpPr>
                <a:spLocks noChangeAspect="1" noChangeArrowheads="1"/>
              </p:cNvSpPr>
              <p:nvPr/>
            </p:nvSpPr>
            <p:spPr bwMode="auto">
              <a:xfrm>
                <a:off x="3023" y="2641"/>
                <a:ext cx="52" cy="46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kern="0">
                  <a:solidFill>
                    <a:sysClr val="windowText" lastClr="000000"/>
                  </a:solidFill>
                  <a:latin typeface="Trebuchet MS" pitchFamily="34" charset="0"/>
                </a:endParaRPr>
              </a:p>
            </p:txBody>
          </p:sp>
          <p:sp>
            <p:nvSpPr>
              <p:cNvPr id="127" name="Oval 107"/>
              <p:cNvSpPr>
                <a:spLocks noChangeAspect="1" noChangeArrowheads="1"/>
              </p:cNvSpPr>
              <p:nvPr/>
            </p:nvSpPr>
            <p:spPr bwMode="auto">
              <a:xfrm>
                <a:off x="3167" y="2641"/>
                <a:ext cx="52" cy="46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kern="0">
                  <a:solidFill>
                    <a:sysClr val="windowText" lastClr="000000"/>
                  </a:solidFill>
                  <a:latin typeface="Trebuchet MS" pitchFamily="34" charset="0"/>
                </a:endParaRPr>
              </a:p>
            </p:txBody>
          </p:sp>
          <p:sp>
            <p:nvSpPr>
              <p:cNvPr id="128" name="Oval 108"/>
              <p:cNvSpPr>
                <a:spLocks noChangeAspect="1" noChangeArrowheads="1"/>
              </p:cNvSpPr>
              <p:nvPr/>
            </p:nvSpPr>
            <p:spPr bwMode="auto">
              <a:xfrm>
                <a:off x="3935" y="1294"/>
                <a:ext cx="52" cy="52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kern="0">
                  <a:solidFill>
                    <a:sysClr val="windowText" lastClr="000000"/>
                  </a:solidFill>
                  <a:latin typeface="Trebuchet MS" pitchFamily="34" charset="0"/>
                </a:endParaRPr>
              </a:p>
            </p:txBody>
          </p:sp>
          <p:sp>
            <p:nvSpPr>
              <p:cNvPr id="129" name="Oval 109"/>
              <p:cNvSpPr>
                <a:spLocks noChangeAspect="1" noChangeArrowheads="1"/>
              </p:cNvSpPr>
              <p:nvPr/>
            </p:nvSpPr>
            <p:spPr bwMode="auto">
              <a:xfrm>
                <a:off x="3838" y="1151"/>
                <a:ext cx="52" cy="52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kern="0">
                  <a:solidFill>
                    <a:sysClr val="windowText" lastClr="000000"/>
                  </a:solidFill>
                  <a:latin typeface="Trebuchet MS" pitchFamily="34" charset="0"/>
                </a:endParaRPr>
              </a:p>
            </p:txBody>
          </p:sp>
          <p:sp>
            <p:nvSpPr>
              <p:cNvPr id="130" name="Oval 110"/>
              <p:cNvSpPr>
                <a:spLocks noChangeAspect="1" noChangeArrowheads="1"/>
              </p:cNvSpPr>
              <p:nvPr/>
            </p:nvSpPr>
            <p:spPr bwMode="auto">
              <a:xfrm>
                <a:off x="4130" y="1294"/>
                <a:ext cx="46" cy="52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kern="0">
                  <a:solidFill>
                    <a:sysClr val="windowText" lastClr="000000"/>
                  </a:solidFill>
                  <a:latin typeface="Trebuchet MS" pitchFamily="34" charset="0"/>
                </a:endParaRPr>
              </a:p>
            </p:txBody>
          </p:sp>
          <p:sp>
            <p:nvSpPr>
              <p:cNvPr id="131" name="Oval 111"/>
              <p:cNvSpPr>
                <a:spLocks noChangeAspect="1" noChangeArrowheads="1"/>
              </p:cNvSpPr>
              <p:nvPr/>
            </p:nvSpPr>
            <p:spPr bwMode="auto">
              <a:xfrm>
                <a:off x="4417" y="1151"/>
                <a:ext cx="46" cy="52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kern="0">
                  <a:solidFill>
                    <a:sysClr val="windowText" lastClr="000000"/>
                  </a:solidFill>
                  <a:latin typeface="Trebuchet MS" pitchFamily="34" charset="0"/>
                </a:endParaRPr>
              </a:p>
            </p:txBody>
          </p:sp>
          <p:sp>
            <p:nvSpPr>
              <p:cNvPr id="132" name="Oval 112"/>
              <p:cNvSpPr>
                <a:spLocks noChangeAspect="1" noChangeArrowheads="1"/>
              </p:cNvSpPr>
              <p:nvPr/>
            </p:nvSpPr>
            <p:spPr bwMode="auto">
              <a:xfrm>
                <a:off x="4365" y="1730"/>
                <a:ext cx="52" cy="46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kern="0">
                  <a:solidFill>
                    <a:sysClr val="windowText" lastClr="000000"/>
                  </a:solidFill>
                  <a:latin typeface="Trebuchet MS" pitchFamily="34" charset="0"/>
                </a:endParaRPr>
              </a:p>
            </p:txBody>
          </p:sp>
          <p:sp>
            <p:nvSpPr>
              <p:cNvPr id="133" name="Oval 113"/>
              <p:cNvSpPr>
                <a:spLocks noChangeAspect="1" noChangeArrowheads="1"/>
              </p:cNvSpPr>
              <p:nvPr/>
            </p:nvSpPr>
            <p:spPr bwMode="auto">
              <a:xfrm>
                <a:off x="4990" y="1873"/>
                <a:ext cx="52" cy="46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kern="0">
                  <a:solidFill>
                    <a:sysClr val="windowText" lastClr="000000"/>
                  </a:solidFill>
                  <a:latin typeface="Trebuchet MS" pitchFamily="34" charset="0"/>
                </a:endParaRPr>
              </a:p>
            </p:txBody>
          </p:sp>
          <p:sp>
            <p:nvSpPr>
              <p:cNvPr id="134" name="Oval 114"/>
              <p:cNvSpPr>
                <a:spLocks noChangeAspect="1" noChangeArrowheads="1"/>
              </p:cNvSpPr>
              <p:nvPr/>
            </p:nvSpPr>
            <p:spPr bwMode="auto">
              <a:xfrm>
                <a:off x="4899" y="1346"/>
                <a:ext cx="46" cy="46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kern="0">
                  <a:solidFill>
                    <a:sysClr val="windowText" lastClr="000000"/>
                  </a:solidFill>
                  <a:latin typeface="Trebuchet MS" pitchFamily="34" charset="0"/>
                </a:endParaRPr>
              </a:p>
            </p:txBody>
          </p:sp>
          <p:sp>
            <p:nvSpPr>
              <p:cNvPr id="135" name="Oval 115"/>
              <p:cNvSpPr>
                <a:spLocks noChangeAspect="1" noChangeArrowheads="1"/>
              </p:cNvSpPr>
              <p:nvPr/>
            </p:nvSpPr>
            <p:spPr bwMode="auto">
              <a:xfrm>
                <a:off x="3075" y="2784"/>
                <a:ext cx="46" cy="46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kern="0">
                  <a:solidFill>
                    <a:sysClr val="windowText" lastClr="000000"/>
                  </a:solidFill>
                  <a:latin typeface="Trebuchet MS" pitchFamily="34" charset="0"/>
                </a:endParaRPr>
              </a:p>
            </p:txBody>
          </p:sp>
          <p:sp>
            <p:nvSpPr>
              <p:cNvPr id="136" name="Oval 116"/>
              <p:cNvSpPr>
                <a:spLocks noChangeAspect="1" noChangeArrowheads="1"/>
              </p:cNvSpPr>
              <p:nvPr/>
            </p:nvSpPr>
            <p:spPr bwMode="auto">
              <a:xfrm>
                <a:off x="2496" y="3695"/>
                <a:ext cx="46" cy="46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kern="0">
                  <a:solidFill>
                    <a:sysClr val="windowText" lastClr="000000"/>
                  </a:solidFill>
                  <a:latin typeface="Trebuchet MS" pitchFamily="34" charset="0"/>
                </a:endParaRPr>
              </a:p>
            </p:txBody>
          </p:sp>
          <p:sp>
            <p:nvSpPr>
              <p:cNvPr id="137" name="Oval 117"/>
              <p:cNvSpPr>
                <a:spLocks noChangeAspect="1" noChangeArrowheads="1"/>
              </p:cNvSpPr>
              <p:nvPr/>
            </p:nvSpPr>
            <p:spPr bwMode="auto">
              <a:xfrm>
                <a:off x="3889" y="2641"/>
                <a:ext cx="46" cy="46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kern="0">
                  <a:solidFill>
                    <a:sysClr val="windowText" lastClr="000000"/>
                  </a:solidFill>
                  <a:latin typeface="Trebuchet MS" pitchFamily="34" charset="0"/>
                </a:endParaRPr>
              </a:p>
            </p:txBody>
          </p:sp>
          <p:sp>
            <p:nvSpPr>
              <p:cNvPr id="138" name="Oval 118"/>
              <p:cNvSpPr>
                <a:spLocks noChangeAspect="1" noChangeArrowheads="1"/>
              </p:cNvSpPr>
              <p:nvPr/>
            </p:nvSpPr>
            <p:spPr bwMode="auto">
              <a:xfrm>
                <a:off x="4176" y="3168"/>
                <a:ext cx="46" cy="46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kern="0">
                  <a:solidFill>
                    <a:sysClr val="windowText" lastClr="000000"/>
                  </a:solidFill>
                  <a:latin typeface="Trebuchet MS" pitchFamily="34" charset="0"/>
                </a:endParaRPr>
              </a:p>
            </p:txBody>
          </p:sp>
          <p:sp>
            <p:nvSpPr>
              <p:cNvPr id="139" name="Oval 119"/>
              <p:cNvSpPr>
                <a:spLocks noChangeAspect="1" noChangeArrowheads="1"/>
              </p:cNvSpPr>
              <p:nvPr/>
            </p:nvSpPr>
            <p:spPr bwMode="auto">
              <a:xfrm>
                <a:off x="2639" y="3890"/>
                <a:ext cx="52" cy="46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kern="0">
                  <a:solidFill>
                    <a:sysClr val="windowText" lastClr="000000"/>
                  </a:solidFill>
                  <a:latin typeface="Trebuchet MS" pitchFamily="34" charset="0"/>
                </a:endParaRPr>
              </a:p>
            </p:txBody>
          </p:sp>
          <p:sp>
            <p:nvSpPr>
              <p:cNvPr id="140" name="Oval 120"/>
              <p:cNvSpPr>
                <a:spLocks noChangeAspect="1" noChangeArrowheads="1"/>
              </p:cNvSpPr>
              <p:nvPr/>
            </p:nvSpPr>
            <p:spPr bwMode="auto">
              <a:xfrm>
                <a:off x="1297" y="1821"/>
                <a:ext cx="46" cy="52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kern="0">
                  <a:solidFill>
                    <a:sysClr val="windowText" lastClr="000000"/>
                  </a:solidFill>
                  <a:latin typeface="Trebuchet MS" pitchFamily="34" charset="0"/>
                </a:endParaRPr>
              </a:p>
            </p:txBody>
          </p:sp>
          <p:sp>
            <p:nvSpPr>
              <p:cNvPr id="141" name="Oval 121"/>
              <p:cNvSpPr>
                <a:spLocks noChangeAspect="1" noChangeArrowheads="1"/>
              </p:cNvSpPr>
              <p:nvPr/>
            </p:nvSpPr>
            <p:spPr bwMode="auto">
              <a:xfrm>
                <a:off x="1584" y="1821"/>
                <a:ext cx="46" cy="52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kern="0">
                  <a:solidFill>
                    <a:sysClr val="windowText" lastClr="000000"/>
                  </a:solidFill>
                  <a:latin typeface="Trebuchet MS" pitchFamily="34" charset="0"/>
                </a:endParaRPr>
              </a:p>
            </p:txBody>
          </p:sp>
          <p:sp>
            <p:nvSpPr>
              <p:cNvPr id="142" name="Oval 122"/>
              <p:cNvSpPr>
                <a:spLocks noChangeAspect="1" noChangeArrowheads="1"/>
              </p:cNvSpPr>
              <p:nvPr/>
            </p:nvSpPr>
            <p:spPr bwMode="auto">
              <a:xfrm>
                <a:off x="1538" y="1730"/>
                <a:ext cx="46" cy="46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kern="0">
                  <a:solidFill>
                    <a:sysClr val="windowText" lastClr="000000"/>
                  </a:solidFill>
                  <a:latin typeface="Trebuchet MS" pitchFamily="34" charset="0"/>
                </a:endParaRPr>
              </a:p>
            </p:txBody>
          </p:sp>
          <p:sp>
            <p:nvSpPr>
              <p:cNvPr id="143" name="Oval 123"/>
              <p:cNvSpPr>
                <a:spLocks noChangeAspect="1" noChangeArrowheads="1"/>
              </p:cNvSpPr>
              <p:nvPr/>
            </p:nvSpPr>
            <p:spPr bwMode="auto">
              <a:xfrm>
                <a:off x="2352" y="2303"/>
                <a:ext cx="46" cy="52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kern="0">
                  <a:solidFill>
                    <a:sysClr val="windowText" lastClr="000000"/>
                  </a:solidFill>
                  <a:latin typeface="Trebuchet MS" pitchFamily="34" charset="0"/>
                </a:endParaRPr>
              </a:p>
            </p:txBody>
          </p:sp>
          <p:sp>
            <p:nvSpPr>
              <p:cNvPr id="144" name="Oval 124"/>
              <p:cNvSpPr>
                <a:spLocks noChangeAspect="1" noChangeArrowheads="1"/>
              </p:cNvSpPr>
              <p:nvPr/>
            </p:nvSpPr>
            <p:spPr bwMode="auto">
              <a:xfrm>
                <a:off x="2782" y="2205"/>
                <a:ext cx="52" cy="52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kern="0">
                  <a:solidFill>
                    <a:sysClr val="windowText" lastClr="000000"/>
                  </a:solidFill>
                  <a:latin typeface="Trebuchet MS" pitchFamily="34" charset="0"/>
                </a:endParaRPr>
              </a:p>
            </p:txBody>
          </p:sp>
          <p:sp>
            <p:nvSpPr>
              <p:cNvPr id="145" name="Oval 125"/>
              <p:cNvSpPr>
                <a:spLocks noChangeAspect="1" noChangeArrowheads="1"/>
              </p:cNvSpPr>
              <p:nvPr/>
            </p:nvSpPr>
            <p:spPr bwMode="auto">
              <a:xfrm>
                <a:off x="2496" y="721"/>
                <a:ext cx="46" cy="46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kern="0">
                  <a:solidFill>
                    <a:sysClr val="windowText" lastClr="000000"/>
                  </a:solidFill>
                  <a:latin typeface="Trebuchet MS" pitchFamily="34" charset="0"/>
                </a:endParaRPr>
              </a:p>
            </p:txBody>
          </p:sp>
          <p:sp>
            <p:nvSpPr>
              <p:cNvPr id="146" name="Oval 126"/>
              <p:cNvSpPr>
                <a:spLocks noChangeAspect="1" noChangeArrowheads="1"/>
              </p:cNvSpPr>
              <p:nvPr/>
            </p:nvSpPr>
            <p:spPr bwMode="auto">
              <a:xfrm>
                <a:off x="2541" y="2257"/>
                <a:ext cx="52" cy="46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kern="0">
                  <a:solidFill>
                    <a:sysClr val="windowText" lastClr="000000"/>
                  </a:solidFill>
                  <a:latin typeface="Trebuchet MS" pitchFamily="34" charset="0"/>
                </a:endParaRPr>
              </a:p>
            </p:txBody>
          </p:sp>
          <p:sp>
            <p:nvSpPr>
              <p:cNvPr id="147" name="Oval 127"/>
              <p:cNvSpPr>
                <a:spLocks noChangeAspect="1" noChangeArrowheads="1"/>
              </p:cNvSpPr>
              <p:nvPr/>
            </p:nvSpPr>
            <p:spPr bwMode="auto">
              <a:xfrm>
                <a:off x="2157" y="962"/>
                <a:ext cx="52" cy="46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kern="0">
                  <a:solidFill>
                    <a:sysClr val="windowText" lastClr="000000"/>
                  </a:solidFill>
                  <a:latin typeface="Trebuchet MS" pitchFamily="34" charset="0"/>
                </a:endParaRPr>
              </a:p>
            </p:txBody>
          </p:sp>
          <p:sp>
            <p:nvSpPr>
              <p:cNvPr id="148" name="Oval 128"/>
              <p:cNvSpPr>
                <a:spLocks noChangeAspect="1" noChangeArrowheads="1"/>
              </p:cNvSpPr>
              <p:nvPr/>
            </p:nvSpPr>
            <p:spPr bwMode="auto">
              <a:xfrm>
                <a:off x="2111" y="2257"/>
                <a:ext cx="46" cy="46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kern="0">
                  <a:solidFill>
                    <a:sysClr val="windowText" lastClr="000000"/>
                  </a:solidFill>
                  <a:latin typeface="Trebuchet MS" pitchFamily="34" charset="0"/>
                </a:endParaRPr>
              </a:p>
            </p:txBody>
          </p:sp>
          <p:sp>
            <p:nvSpPr>
              <p:cNvPr id="149" name="Oval 129"/>
              <p:cNvSpPr>
                <a:spLocks noChangeAspect="1" noChangeArrowheads="1"/>
              </p:cNvSpPr>
              <p:nvPr/>
            </p:nvSpPr>
            <p:spPr bwMode="auto">
              <a:xfrm>
                <a:off x="2736" y="1632"/>
                <a:ext cx="46" cy="46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kern="0">
                  <a:solidFill>
                    <a:sysClr val="windowText" lastClr="000000"/>
                  </a:solidFill>
                  <a:latin typeface="Trebuchet MS" pitchFamily="34" charset="0"/>
                </a:endParaRPr>
              </a:p>
            </p:txBody>
          </p:sp>
          <p:sp>
            <p:nvSpPr>
              <p:cNvPr id="150" name="Oval 130"/>
              <p:cNvSpPr>
                <a:spLocks noChangeAspect="1" noChangeArrowheads="1"/>
              </p:cNvSpPr>
              <p:nvPr/>
            </p:nvSpPr>
            <p:spPr bwMode="auto">
              <a:xfrm>
                <a:off x="2639" y="1151"/>
                <a:ext cx="52" cy="52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kern="0">
                  <a:solidFill>
                    <a:sysClr val="windowText" lastClr="000000"/>
                  </a:solidFill>
                  <a:latin typeface="Trebuchet MS" pitchFamily="34" charset="0"/>
                </a:endParaRPr>
              </a:p>
            </p:txBody>
          </p:sp>
          <p:sp>
            <p:nvSpPr>
              <p:cNvPr id="151" name="Oval 131"/>
              <p:cNvSpPr>
                <a:spLocks noChangeAspect="1" noChangeArrowheads="1"/>
              </p:cNvSpPr>
              <p:nvPr/>
            </p:nvSpPr>
            <p:spPr bwMode="auto">
              <a:xfrm>
                <a:off x="2541" y="1294"/>
                <a:ext cx="52" cy="52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kern="0">
                  <a:solidFill>
                    <a:sysClr val="windowText" lastClr="000000"/>
                  </a:solidFill>
                  <a:latin typeface="Trebuchet MS" pitchFamily="34" charset="0"/>
                </a:endParaRPr>
              </a:p>
            </p:txBody>
          </p:sp>
          <p:sp>
            <p:nvSpPr>
              <p:cNvPr id="152" name="Oval 132"/>
              <p:cNvSpPr>
                <a:spLocks noChangeAspect="1" noChangeArrowheads="1"/>
              </p:cNvSpPr>
              <p:nvPr/>
            </p:nvSpPr>
            <p:spPr bwMode="auto">
              <a:xfrm>
                <a:off x="2736" y="1392"/>
                <a:ext cx="46" cy="46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kern="0">
                  <a:solidFill>
                    <a:sysClr val="windowText" lastClr="000000"/>
                  </a:solidFill>
                  <a:latin typeface="Trebuchet MS" pitchFamily="34" charset="0"/>
                </a:endParaRPr>
              </a:p>
            </p:txBody>
          </p:sp>
          <p:sp>
            <p:nvSpPr>
              <p:cNvPr id="153" name="Oval 133"/>
              <p:cNvSpPr>
                <a:spLocks noChangeAspect="1" noChangeArrowheads="1"/>
              </p:cNvSpPr>
              <p:nvPr/>
            </p:nvSpPr>
            <p:spPr bwMode="auto">
              <a:xfrm>
                <a:off x="1153" y="435"/>
                <a:ext cx="46" cy="46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kern="0">
                  <a:solidFill>
                    <a:sysClr val="windowText" lastClr="000000"/>
                  </a:solidFill>
                  <a:latin typeface="Trebuchet MS" pitchFamily="34" charset="0"/>
                </a:endParaRPr>
              </a:p>
            </p:txBody>
          </p:sp>
          <p:sp>
            <p:nvSpPr>
              <p:cNvPr id="154" name="Oval 134"/>
              <p:cNvSpPr>
                <a:spLocks noChangeAspect="1" noChangeArrowheads="1"/>
              </p:cNvSpPr>
              <p:nvPr/>
            </p:nvSpPr>
            <p:spPr bwMode="auto">
              <a:xfrm>
                <a:off x="1056" y="624"/>
                <a:ext cx="46" cy="46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kern="0">
                  <a:solidFill>
                    <a:sysClr val="windowText" lastClr="000000"/>
                  </a:solidFill>
                  <a:latin typeface="Trebuchet MS" pitchFamily="34" charset="0"/>
                </a:endParaRPr>
              </a:p>
            </p:txBody>
          </p:sp>
          <p:sp>
            <p:nvSpPr>
              <p:cNvPr id="155" name="Oval 135"/>
              <p:cNvSpPr>
                <a:spLocks noChangeAspect="1" noChangeArrowheads="1"/>
              </p:cNvSpPr>
              <p:nvPr/>
            </p:nvSpPr>
            <p:spPr bwMode="auto">
              <a:xfrm>
                <a:off x="1630" y="578"/>
                <a:ext cx="52" cy="46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kern="0">
                  <a:solidFill>
                    <a:sysClr val="windowText" lastClr="000000"/>
                  </a:solidFill>
                  <a:latin typeface="Trebuchet MS" pitchFamily="34" charset="0"/>
                </a:endParaRPr>
              </a:p>
            </p:txBody>
          </p:sp>
          <p:sp>
            <p:nvSpPr>
              <p:cNvPr id="156" name="Oval 136"/>
              <p:cNvSpPr>
                <a:spLocks noChangeAspect="1" noChangeArrowheads="1"/>
              </p:cNvSpPr>
              <p:nvPr/>
            </p:nvSpPr>
            <p:spPr bwMode="auto">
              <a:xfrm>
                <a:off x="1343" y="1008"/>
                <a:ext cx="52" cy="46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kern="0">
                  <a:solidFill>
                    <a:sysClr val="windowText" lastClr="000000"/>
                  </a:solidFill>
                  <a:latin typeface="Trebuchet MS" pitchFamily="34" charset="0"/>
                </a:endParaRPr>
              </a:p>
            </p:txBody>
          </p:sp>
          <p:sp>
            <p:nvSpPr>
              <p:cNvPr id="157" name="Oval 137"/>
              <p:cNvSpPr>
                <a:spLocks noChangeAspect="1" noChangeArrowheads="1"/>
              </p:cNvSpPr>
              <p:nvPr/>
            </p:nvSpPr>
            <p:spPr bwMode="auto">
              <a:xfrm>
                <a:off x="2255" y="2016"/>
                <a:ext cx="52" cy="46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kern="0">
                  <a:solidFill>
                    <a:sysClr val="windowText" lastClr="000000"/>
                  </a:solidFill>
                  <a:latin typeface="Trebuchet MS" pitchFamily="34" charset="0"/>
                </a:endParaRPr>
              </a:p>
            </p:txBody>
          </p:sp>
          <p:sp>
            <p:nvSpPr>
              <p:cNvPr id="158" name="Oval 138"/>
              <p:cNvSpPr>
                <a:spLocks noChangeAspect="1" noChangeArrowheads="1"/>
              </p:cNvSpPr>
              <p:nvPr/>
            </p:nvSpPr>
            <p:spPr bwMode="auto">
              <a:xfrm>
                <a:off x="3218" y="2114"/>
                <a:ext cx="46" cy="46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kern="0">
                  <a:solidFill>
                    <a:sysClr val="windowText" lastClr="000000"/>
                  </a:solidFill>
                  <a:latin typeface="Trebuchet MS" pitchFamily="34" charset="0"/>
                </a:endParaRPr>
              </a:p>
            </p:txBody>
          </p:sp>
          <p:sp>
            <p:nvSpPr>
              <p:cNvPr id="159" name="Oval 139"/>
              <p:cNvSpPr>
                <a:spLocks noChangeAspect="1" noChangeArrowheads="1"/>
              </p:cNvSpPr>
              <p:nvPr/>
            </p:nvSpPr>
            <p:spPr bwMode="auto">
              <a:xfrm>
                <a:off x="3075" y="2114"/>
                <a:ext cx="46" cy="46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kern="0">
                  <a:solidFill>
                    <a:sysClr val="windowText" lastClr="000000"/>
                  </a:solidFill>
                  <a:latin typeface="Trebuchet MS" pitchFamily="34" charset="0"/>
                </a:endParaRPr>
              </a:p>
            </p:txBody>
          </p:sp>
          <p:sp>
            <p:nvSpPr>
              <p:cNvPr id="160" name="Oval 140"/>
              <p:cNvSpPr>
                <a:spLocks noChangeAspect="1" noChangeArrowheads="1"/>
              </p:cNvSpPr>
              <p:nvPr/>
            </p:nvSpPr>
            <p:spPr bwMode="auto">
              <a:xfrm>
                <a:off x="3218" y="1632"/>
                <a:ext cx="46" cy="46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kern="0">
                  <a:solidFill>
                    <a:sysClr val="windowText" lastClr="000000"/>
                  </a:solidFill>
                  <a:latin typeface="Trebuchet MS" pitchFamily="34" charset="0"/>
                </a:endParaRPr>
              </a:p>
            </p:txBody>
          </p:sp>
          <p:sp>
            <p:nvSpPr>
              <p:cNvPr id="161" name="Oval 141"/>
              <p:cNvSpPr>
                <a:spLocks noChangeAspect="1" noChangeArrowheads="1"/>
              </p:cNvSpPr>
              <p:nvPr/>
            </p:nvSpPr>
            <p:spPr bwMode="auto">
              <a:xfrm>
                <a:off x="3310" y="1776"/>
                <a:ext cx="52" cy="46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kern="0">
                  <a:solidFill>
                    <a:sysClr val="windowText" lastClr="000000"/>
                  </a:solidFill>
                  <a:latin typeface="Trebuchet MS" pitchFamily="34" charset="0"/>
                </a:endParaRPr>
              </a:p>
            </p:txBody>
          </p:sp>
          <p:sp>
            <p:nvSpPr>
              <p:cNvPr id="162" name="Oval 142"/>
              <p:cNvSpPr>
                <a:spLocks noChangeAspect="1" noChangeArrowheads="1"/>
              </p:cNvSpPr>
              <p:nvPr/>
            </p:nvSpPr>
            <p:spPr bwMode="auto">
              <a:xfrm>
                <a:off x="3694" y="910"/>
                <a:ext cx="52" cy="52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kern="0">
                  <a:solidFill>
                    <a:sysClr val="windowText" lastClr="000000"/>
                  </a:solidFill>
                  <a:latin typeface="Trebuchet MS" pitchFamily="34" charset="0"/>
                </a:endParaRPr>
              </a:p>
            </p:txBody>
          </p:sp>
          <p:sp>
            <p:nvSpPr>
              <p:cNvPr id="163" name="Oval 143"/>
              <p:cNvSpPr>
                <a:spLocks noChangeAspect="1" noChangeArrowheads="1"/>
              </p:cNvSpPr>
              <p:nvPr/>
            </p:nvSpPr>
            <p:spPr bwMode="auto">
              <a:xfrm>
                <a:off x="3603" y="435"/>
                <a:ext cx="46" cy="46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kern="0">
                  <a:solidFill>
                    <a:sysClr val="windowText" lastClr="000000"/>
                  </a:solidFill>
                  <a:latin typeface="Trebuchet MS" pitchFamily="34" charset="0"/>
                </a:endParaRPr>
              </a:p>
            </p:txBody>
          </p:sp>
          <p:sp>
            <p:nvSpPr>
              <p:cNvPr id="164" name="Oval 144"/>
              <p:cNvSpPr>
                <a:spLocks noChangeAspect="1" noChangeArrowheads="1"/>
              </p:cNvSpPr>
              <p:nvPr/>
            </p:nvSpPr>
            <p:spPr bwMode="auto">
              <a:xfrm>
                <a:off x="3218" y="383"/>
                <a:ext cx="46" cy="52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kern="0">
                  <a:solidFill>
                    <a:sysClr val="windowText" lastClr="000000"/>
                  </a:solidFill>
                  <a:latin typeface="Trebuchet MS" pitchFamily="34" charset="0"/>
                </a:endParaRPr>
              </a:p>
            </p:txBody>
          </p:sp>
          <p:sp>
            <p:nvSpPr>
              <p:cNvPr id="165" name="Oval 145"/>
              <p:cNvSpPr>
                <a:spLocks noChangeAspect="1" noChangeArrowheads="1"/>
              </p:cNvSpPr>
              <p:nvPr/>
            </p:nvSpPr>
            <p:spPr bwMode="auto">
              <a:xfrm>
                <a:off x="3310" y="286"/>
                <a:ext cx="52" cy="52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kern="0">
                  <a:solidFill>
                    <a:sysClr val="windowText" lastClr="000000"/>
                  </a:solidFill>
                  <a:latin typeface="Trebuchet MS" pitchFamily="34" charset="0"/>
                </a:endParaRPr>
              </a:p>
            </p:txBody>
          </p:sp>
          <p:sp>
            <p:nvSpPr>
              <p:cNvPr id="166" name="Oval 146"/>
              <p:cNvSpPr>
                <a:spLocks noChangeAspect="1" noChangeArrowheads="1"/>
              </p:cNvSpPr>
              <p:nvPr/>
            </p:nvSpPr>
            <p:spPr bwMode="auto">
              <a:xfrm>
                <a:off x="3075" y="578"/>
                <a:ext cx="46" cy="46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kern="0">
                  <a:solidFill>
                    <a:sysClr val="windowText" lastClr="000000"/>
                  </a:solidFill>
                  <a:latin typeface="Trebuchet MS" pitchFamily="34" charset="0"/>
                </a:endParaRPr>
              </a:p>
            </p:txBody>
          </p:sp>
        </p:grpSp>
        <p:grpSp>
          <p:nvGrpSpPr>
            <p:cNvPr id="48" name="Group 147"/>
            <p:cNvGrpSpPr>
              <a:grpSpLocks noChangeAspect="1"/>
            </p:cNvGrpSpPr>
            <p:nvPr/>
          </p:nvGrpSpPr>
          <p:grpSpPr bwMode="auto">
            <a:xfrm>
              <a:off x="1654288" y="388826"/>
              <a:ext cx="5381400" cy="4489674"/>
              <a:chOff x="865" y="191"/>
              <a:chExt cx="3166" cy="2642"/>
            </a:xfrm>
          </p:grpSpPr>
          <p:sp>
            <p:nvSpPr>
              <p:cNvPr id="53" name="Line 148"/>
              <p:cNvSpPr>
                <a:spLocks noChangeAspect="1" noChangeShapeType="1"/>
              </p:cNvSpPr>
              <p:nvPr/>
            </p:nvSpPr>
            <p:spPr bwMode="auto">
              <a:xfrm flipH="1">
                <a:off x="865" y="1538"/>
                <a:ext cx="1583" cy="1295"/>
              </a:xfrm>
              <a:prstGeom prst="line">
                <a:avLst/>
              </a:prstGeom>
              <a:noFill/>
              <a:ln w="63500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sysClr val="windowText" lastClr="000000"/>
                  </a:solidFill>
                  <a:latin typeface="Arial" pitchFamily="34" charset="0"/>
                </a:endParaRPr>
              </a:p>
            </p:txBody>
          </p:sp>
          <p:sp>
            <p:nvSpPr>
              <p:cNvPr id="54" name="Line 149"/>
              <p:cNvSpPr>
                <a:spLocks noChangeAspect="1" noChangeShapeType="1"/>
              </p:cNvSpPr>
              <p:nvPr/>
            </p:nvSpPr>
            <p:spPr bwMode="auto">
              <a:xfrm flipV="1">
                <a:off x="2448" y="191"/>
                <a:ext cx="0" cy="1347"/>
              </a:xfrm>
              <a:prstGeom prst="line">
                <a:avLst/>
              </a:prstGeom>
              <a:noFill/>
              <a:ln w="63500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sysClr val="windowText" lastClr="000000"/>
                  </a:solidFill>
                  <a:latin typeface="Arial" pitchFamily="34" charset="0"/>
                </a:endParaRPr>
              </a:p>
            </p:txBody>
          </p:sp>
          <p:sp>
            <p:nvSpPr>
              <p:cNvPr id="55" name="Line 150"/>
              <p:cNvSpPr>
                <a:spLocks noChangeAspect="1" noChangeShapeType="1"/>
              </p:cNvSpPr>
              <p:nvPr/>
            </p:nvSpPr>
            <p:spPr bwMode="auto">
              <a:xfrm>
                <a:off x="2448" y="1538"/>
                <a:ext cx="1583" cy="1009"/>
              </a:xfrm>
              <a:prstGeom prst="line">
                <a:avLst/>
              </a:prstGeom>
              <a:noFill/>
              <a:ln w="63500">
                <a:solidFill>
                  <a:srgbClr val="008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sysClr val="windowText" lastClr="000000"/>
                  </a:solidFill>
                  <a:latin typeface="Arial" pitchFamily="34" charset="0"/>
                </a:endParaRPr>
              </a:p>
            </p:txBody>
          </p:sp>
        </p:grpSp>
        <p:sp>
          <p:nvSpPr>
            <p:cNvPr id="49" name="AutoShape 160"/>
            <p:cNvSpPr>
              <a:spLocks noChangeAspect="1" noChangeArrowheads="1"/>
            </p:cNvSpPr>
            <p:nvPr/>
          </p:nvSpPr>
          <p:spPr bwMode="auto">
            <a:xfrm>
              <a:off x="3993686" y="4255652"/>
              <a:ext cx="409439" cy="409100"/>
            </a:xfrm>
            <a:prstGeom prst="octagon">
              <a:avLst>
                <a:gd name="adj" fmla="val 29287"/>
              </a:avLst>
            </a:prstGeom>
            <a:solidFill>
              <a:srgbClr val="008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Trebuchet MS" pitchFamily="34" charset="0"/>
              </a:endParaRPr>
            </a:p>
          </p:txBody>
        </p:sp>
        <p:sp>
          <p:nvSpPr>
            <p:cNvPr id="51" name="AutoShape 161"/>
            <p:cNvSpPr>
              <a:spLocks noChangeAspect="1" noChangeArrowheads="1"/>
            </p:cNvSpPr>
            <p:nvPr/>
          </p:nvSpPr>
          <p:spPr bwMode="auto">
            <a:xfrm>
              <a:off x="5728927" y="1810788"/>
              <a:ext cx="399687" cy="399363"/>
            </a:xfrm>
            <a:prstGeom prst="octagon">
              <a:avLst>
                <a:gd name="adj" fmla="val 29287"/>
              </a:avLst>
            </a:prstGeom>
            <a:solidFill>
              <a:srgbClr val="008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Trebuchet MS" pitchFamily="34" charset="0"/>
              </a:endParaRPr>
            </a:p>
          </p:txBody>
        </p:sp>
        <p:sp>
          <p:nvSpPr>
            <p:cNvPr id="52" name="AutoShape 162"/>
            <p:cNvSpPr>
              <a:spLocks noChangeAspect="1" noChangeArrowheads="1"/>
            </p:cNvSpPr>
            <p:nvPr/>
          </p:nvSpPr>
          <p:spPr bwMode="auto">
            <a:xfrm>
              <a:off x="2775114" y="1771826"/>
              <a:ext cx="409439" cy="409100"/>
            </a:xfrm>
            <a:prstGeom prst="octagon">
              <a:avLst>
                <a:gd name="adj" fmla="val 29287"/>
              </a:avLst>
            </a:prstGeom>
            <a:solidFill>
              <a:srgbClr val="008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en-US" kern="0">
                <a:solidFill>
                  <a:sysClr val="windowText" lastClr="000000"/>
                </a:solidFill>
                <a:latin typeface="Trebuchet MS" pitchFamily="34" charset="0"/>
              </a:endParaRPr>
            </a:p>
          </p:txBody>
        </p:sp>
      </p:grpSp>
      <p:sp>
        <p:nvSpPr>
          <p:cNvPr id="167" name="TextBox 166"/>
          <p:cNvSpPr txBox="1">
            <a:spLocks noChangeArrowheads="1"/>
          </p:cNvSpPr>
          <p:nvPr/>
        </p:nvSpPr>
        <p:spPr bwMode="auto">
          <a:xfrm>
            <a:off x="6110288" y="2133600"/>
            <a:ext cx="3033712" cy="2386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31775" indent="-231775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en-US" sz="2400" dirty="0" smtClean="0">
                <a:solidFill>
                  <a:srgbClr val="000000"/>
                </a:solidFill>
                <a:latin typeface="+mj-lt"/>
              </a:rPr>
              <a:t>Quantize via clustering, let cluster centers be the prototype “words”</a:t>
            </a:r>
          </a:p>
          <a:p>
            <a:pPr eaLnBrk="0" fontAlgn="base" hangingPunct="0">
              <a:spcBef>
                <a:spcPct val="0"/>
              </a:spcBef>
              <a:spcAft>
                <a:spcPts val="600"/>
              </a:spcAft>
            </a:pPr>
            <a:endParaRPr lang="en-US" sz="2400" dirty="0" smtClean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168" name="TextBox 67"/>
          <p:cNvSpPr txBox="1">
            <a:spLocks noChangeArrowheads="1"/>
          </p:cNvSpPr>
          <p:nvPr/>
        </p:nvSpPr>
        <p:spPr bwMode="auto">
          <a:xfrm>
            <a:off x="6110288" y="4103687"/>
            <a:ext cx="3033712" cy="23852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31775" indent="-231775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en-US" sz="2400" dirty="0" smtClean="0">
                <a:solidFill>
                  <a:srgbClr val="000000"/>
                </a:solidFill>
                <a:latin typeface="+mj-lt"/>
              </a:rPr>
              <a:t>Determine which word to assign to each new image region by finding the closest cluster center</a:t>
            </a:r>
          </a:p>
          <a:p>
            <a:pPr eaLnBrk="0" fontAlgn="base" hangingPunct="0">
              <a:spcBef>
                <a:spcPct val="0"/>
              </a:spcBef>
              <a:spcAft>
                <a:spcPts val="600"/>
              </a:spcAft>
              <a:buFont typeface="Arial" pitchFamily="34" charset="0"/>
              <a:buChar char="•"/>
            </a:pPr>
            <a:endParaRPr lang="en-US" sz="2400" dirty="0" smtClean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170" name="TextBox 169"/>
          <p:cNvSpPr txBox="1"/>
          <p:nvPr/>
        </p:nvSpPr>
        <p:spPr>
          <a:xfrm>
            <a:off x="1905000" y="4126468"/>
            <a:ext cx="1098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Word #2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73" name="Curved Connector 172"/>
          <p:cNvCxnSpPr/>
          <p:nvPr/>
        </p:nvCxnSpPr>
        <p:spPr bwMode="auto">
          <a:xfrm>
            <a:off x="1885562" y="4080304"/>
            <a:ext cx="2602261" cy="375635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75" name="Curved Connector 174"/>
          <p:cNvCxnSpPr/>
          <p:nvPr/>
        </p:nvCxnSpPr>
        <p:spPr bwMode="auto">
          <a:xfrm flipV="1">
            <a:off x="1407997" y="4659156"/>
            <a:ext cx="2948122" cy="856466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434880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7" grpId="0" animBg="1"/>
      <p:bldP spid="19" grpId="0" animBg="1"/>
      <p:bldP spid="168" grpId="0"/>
      <p:bldP spid="17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Title 1"/>
          <p:cNvSpPr>
            <a:spLocks noGrp="1"/>
          </p:cNvSpPr>
          <p:nvPr>
            <p:ph type="title"/>
          </p:nvPr>
        </p:nvSpPr>
        <p:spPr>
          <a:xfrm>
            <a:off x="457200" y="142875"/>
            <a:ext cx="8229600" cy="1143000"/>
          </a:xfrm>
        </p:spPr>
        <p:txBody>
          <a:bodyPr/>
          <a:lstStyle/>
          <a:p>
            <a:r>
              <a:rPr lang="en-US" dirty="0"/>
              <a:t>Recap: Visual Vocabulary Issues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46237"/>
            <a:ext cx="8229600" cy="4525963"/>
          </a:xfrm>
        </p:spPr>
        <p:txBody>
          <a:bodyPr/>
          <a:lstStyle/>
          <a:p>
            <a:pPr eaLnBrk="1" hangingPunct="1"/>
            <a:r>
              <a:rPr lang="en-US" sz="2400" dirty="0" smtClean="0"/>
              <a:t>Vocabulary </a:t>
            </a:r>
            <a:r>
              <a:rPr lang="en-US" sz="2400" dirty="0"/>
              <a:t>size, number of words</a:t>
            </a:r>
          </a:p>
          <a:p>
            <a:pPr eaLnBrk="1" hangingPunct="1"/>
            <a:r>
              <a:rPr lang="en-US" sz="2400" dirty="0" smtClean="0"/>
              <a:t>Sampling </a:t>
            </a:r>
            <a:r>
              <a:rPr lang="en-US" sz="2400" dirty="0"/>
              <a:t>strategy: where to extract features?</a:t>
            </a:r>
          </a:p>
          <a:p>
            <a:pPr eaLnBrk="1" hangingPunct="1"/>
            <a:r>
              <a:rPr lang="en-US" sz="2400" dirty="0"/>
              <a:t>Clustering / quantization algorithm</a:t>
            </a:r>
          </a:p>
          <a:p>
            <a:pPr eaLnBrk="1" hangingPunct="1"/>
            <a:r>
              <a:rPr lang="en-US" sz="2400" dirty="0"/>
              <a:t>Unsupervised vs. supervised</a:t>
            </a:r>
          </a:p>
          <a:p>
            <a:pPr eaLnBrk="1" hangingPunct="1"/>
            <a:r>
              <a:rPr lang="en-US" sz="2400" dirty="0"/>
              <a:t>What corpus provides features (universal vocabulary?)</a:t>
            </a:r>
          </a:p>
          <a:p>
            <a:pPr eaLnBrk="1" hangingPunct="1"/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278070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itle 5"/>
          <p:cNvSpPr>
            <a:spLocks noGrp="1"/>
          </p:cNvSpPr>
          <p:nvPr>
            <p:ph type="title" idx="4294967295"/>
          </p:nvPr>
        </p:nvSpPr>
        <p:spPr>
          <a:xfrm>
            <a:off x="811213" y="288925"/>
            <a:ext cx="7315200" cy="609600"/>
          </a:xfrm>
        </p:spPr>
        <p:txBody>
          <a:bodyPr/>
          <a:lstStyle/>
          <a:p>
            <a:pPr eaLnBrk="1" hangingPunct="1"/>
            <a:r>
              <a:rPr lang="en-US" dirty="0" smtClean="0"/>
              <a:t>Recap: Bags of Visual Words</a:t>
            </a:r>
          </a:p>
        </p:txBody>
      </p:sp>
      <p:sp>
        <p:nvSpPr>
          <p:cNvPr id="83971" name="Content Placeholder 6"/>
          <p:cNvSpPr>
            <a:spLocks noGrp="1"/>
          </p:cNvSpPr>
          <p:nvPr>
            <p:ph idx="4294967295"/>
          </p:nvPr>
        </p:nvSpPr>
        <p:spPr>
          <a:xfrm>
            <a:off x="628653" y="1420813"/>
            <a:ext cx="4856163" cy="4495800"/>
          </a:xfrm>
        </p:spPr>
        <p:txBody>
          <a:bodyPr/>
          <a:lstStyle/>
          <a:p>
            <a:pPr eaLnBrk="1" hangingPunct="1">
              <a:spcAft>
                <a:spcPts val="1200"/>
              </a:spcAft>
            </a:pPr>
            <a:r>
              <a:rPr lang="en-US" sz="2800"/>
              <a:t>Summarize entire image based on its distribution (histogram) of word occurrences.</a:t>
            </a:r>
          </a:p>
          <a:p>
            <a:pPr eaLnBrk="1" hangingPunct="1">
              <a:spcAft>
                <a:spcPts val="1200"/>
              </a:spcAft>
            </a:pPr>
            <a:r>
              <a:rPr lang="en-US" sz="2800"/>
              <a:t>Analogous to bag of words representation commonly used for documents.</a:t>
            </a:r>
          </a:p>
        </p:txBody>
      </p:sp>
      <p:grpSp>
        <p:nvGrpSpPr>
          <p:cNvPr id="83972" name="Group 4"/>
          <p:cNvGrpSpPr>
            <a:grpSpLocks/>
          </p:cNvGrpSpPr>
          <p:nvPr/>
        </p:nvGrpSpPr>
        <p:grpSpPr bwMode="auto">
          <a:xfrm>
            <a:off x="1614493" y="5546725"/>
            <a:ext cx="3717925" cy="604838"/>
            <a:chOff x="96" y="96"/>
            <a:chExt cx="5616" cy="912"/>
          </a:xfrm>
        </p:grpSpPr>
        <p:sp>
          <p:nvSpPr>
            <p:cNvPr id="84009" name="Rectangle 5"/>
            <p:cNvSpPr>
              <a:spLocks noChangeArrowheads="1"/>
            </p:cNvSpPr>
            <p:nvPr/>
          </p:nvSpPr>
          <p:spPr bwMode="auto">
            <a:xfrm>
              <a:off x="96" y="96"/>
              <a:ext cx="5616" cy="912"/>
            </a:xfrm>
            <a:prstGeom prst="rect">
              <a:avLst/>
            </a:prstGeom>
            <a:solidFill>
              <a:srgbClr val="FFE4C9"/>
            </a:solidFill>
            <a:ln w="38100">
              <a:solidFill>
                <a:srgbClr val="8643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  <a:latin typeface="Trebuchet MS" pitchFamily="34" charset="0"/>
              </a:endParaRPr>
            </a:p>
          </p:txBody>
        </p:sp>
        <p:pic>
          <p:nvPicPr>
            <p:cNvPr id="84010" name="Picture 6" descr="ermine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399" t="22293" r="38898" b="71706"/>
            <a:stretch>
              <a:fillRect/>
            </a:stretch>
          </p:blipFill>
          <p:spPr bwMode="auto">
            <a:xfrm>
              <a:off x="240" y="624"/>
              <a:ext cx="384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4011" name="Picture 7" descr="ermine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591" t="4288" r="29535" b="88853"/>
            <a:stretch>
              <a:fillRect/>
            </a:stretch>
          </p:blipFill>
          <p:spPr bwMode="auto">
            <a:xfrm>
              <a:off x="4800" y="576"/>
              <a:ext cx="384" cy="2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4012" name="Picture 8" descr="ermine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762" t="14577" r="31876" b="79422"/>
            <a:stretch>
              <a:fillRect/>
            </a:stretch>
          </p:blipFill>
          <p:spPr bwMode="auto">
            <a:xfrm>
              <a:off x="240" y="192"/>
              <a:ext cx="384" cy="3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4013" name="Picture 9" descr="ermine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762" t="27437" r="31876" b="67418"/>
            <a:stretch>
              <a:fillRect/>
            </a:stretch>
          </p:blipFill>
          <p:spPr bwMode="auto">
            <a:xfrm>
              <a:off x="3600" y="576"/>
              <a:ext cx="38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4014" name="Picture 10" descr="ermine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932" t="23151" r="31876" b="71706"/>
            <a:stretch>
              <a:fillRect/>
            </a:stretch>
          </p:blipFill>
          <p:spPr bwMode="auto">
            <a:xfrm>
              <a:off x="1104" y="247"/>
              <a:ext cx="384" cy="3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4015" name="Picture 11" descr="ermine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569" t="17148" r="37727" b="76851"/>
            <a:stretch>
              <a:fillRect/>
            </a:stretch>
          </p:blipFill>
          <p:spPr bwMode="auto">
            <a:xfrm>
              <a:off x="2640" y="240"/>
              <a:ext cx="480" cy="3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4016" name="Picture 12" descr="bicycle"/>
            <p:cNvPicPr>
              <a:picLocks noChangeAspect="1" noChangeArrowheads="1"/>
            </p:cNvPicPr>
            <p:nvPr/>
          </p:nvPicPr>
          <p:blipFill>
            <a:blip r:embed="rId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500" t="75458"/>
            <a:stretch>
              <a:fillRect/>
            </a:stretch>
          </p:blipFill>
          <p:spPr bwMode="auto">
            <a:xfrm>
              <a:off x="1104" y="672"/>
              <a:ext cx="432" cy="1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4017" name="Picture 13" descr="bicycle"/>
            <p:cNvPicPr>
              <a:picLocks noChangeAspect="1" noChangeArrowheads="1"/>
            </p:cNvPicPr>
            <p:nvPr/>
          </p:nvPicPr>
          <p:blipFill>
            <a:blip r:embed="rId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001" t="49956" r="42499" b="16507"/>
            <a:stretch>
              <a:fillRect/>
            </a:stretch>
          </p:blipFill>
          <p:spPr bwMode="auto">
            <a:xfrm>
              <a:off x="5328" y="576"/>
              <a:ext cx="314" cy="2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4018" name="Picture 14" descr="bicycle"/>
            <p:cNvPicPr>
              <a:picLocks noChangeAspect="1" noChangeArrowheads="1"/>
            </p:cNvPicPr>
            <p:nvPr/>
          </p:nvPicPr>
          <p:blipFill>
            <a:blip r:embed="rId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000" r="55000" b="54236"/>
            <a:stretch>
              <a:fillRect/>
            </a:stretch>
          </p:blipFill>
          <p:spPr bwMode="auto">
            <a:xfrm>
              <a:off x="4512" y="240"/>
              <a:ext cx="285" cy="3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4019" name="Picture 15" descr="bicycle"/>
            <p:cNvPicPr>
              <a:picLocks noChangeAspect="1" noChangeArrowheads="1"/>
            </p:cNvPicPr>
            <p:nvPr/>
          </p:nvPicPr>
          <p:blipFill>
            <a:blip r:embed="rId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3188" r="60001"/>
            <a:stretch>
              <a:fillRect/>
            </a:stretch>
          </p:blipFill>
          <p:spPr bwMode="auto">
            <a:xfrm>
              <a:off x="2160" y="242"/>
              <a:ext cx="384" cy="3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4020" name="Picture 16" descr="bicycle"/>
            <p:cNvPicPr>
              <a:picLocks noChangeAspect="1" noChangeArrowheads="1"/>
            </p:cNvPicPr>
            <p:nvPr/>
          </p:nvPicPr>
          <p:blipFill>
            <a:blip r:embed="rId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500" t="20612" r="22501" b="37468"/>
            <a:stretch>
              <a:fillRect/>
            </a:stretch>
          </p:blipFill>
          <p:spPr bwMode="auto">
            <a:xfrm>
              <a:off x="3600" y="240"/>
              <a:ext cx="432" cy="2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4021" name="Picture 17" descr="violin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715" t="2991" r="21428" b="71085"/>
            <a:stretch>
              <a:fillRect/>
            </a:stretch>
          </p:blipFill>
          <p:spPr bwMode="auto">
            <a:xfrm>
              <a:off x="3198" y="288"/>
              <a:ext cx="354" cy="5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4022" name="Picture 18" descr="violin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286" b="52684"/>
            <a:stretch>
              <a:fillRect/>
            </a:stretch>
          </p:blipFill>
          <p:spPr bwMode="auto">
            <a:xfrm>
              <a:off x="4080" y="288"/>
              <a:ext cx="528" cy="4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4023" name="Picture 19" descr="violin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55" b="26286"/>
            <a:stretch>
              <a:fillRect/>
            </a:stretch>
          </p:blipFill>
          <p:spPr bwMode="auto">
            <a:xfrm>
              <a:off x="1584" y="384"/>
              <a:ext cx="576" cy="3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4024" name="Picture 20" descr="violin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6233"/>
            <a:stretch>
              <a:fillRect/>
            </a:stretch>
          </p:blipFill>
          <p:spPr bwMode="auto">
            <a:xfrm>
              <a:off x="2400" y="672"/>
              <a:ext cx="624" cy="2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4025" name="Picture 21" descr="violin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544" t="49945" r="-523" b="18510"/>
            <a:stretch>
              <a:fillRect/>
            </a:stretch>
          </p:blipFill>
          <p:spPr bwMode="auto">
            <a:xfrm>
              <a:off x="720" y="336"/>
              <a:ext cx="296" cy="5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4026" name="Picture 22" descr="violin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1544" b="47426"/>
            <a:stretch>
              <a:fillRect/>
            </a:stretch>
          </p:blipFill>
          <p:spPr bwMode="auto">
            <a:xfrm>
              <a:off x="4896" y="190"/>
              <a:ext cx="672" cy="3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" name="Group 115"/>
          <p:cNvGrpSpPr>
            <a:grpSpLocks/>
          </p:cNvGrpSpPr>
          <p:nvPr/>
        </p:nvGrpSpPr>
        <p:grpSpPr bwMode="auto">
          <a:xfrm>
            <a:off x="6386515" y="1033465"/>
            <a:ext cx="1858962" cy="1604962"/>
            <a:chOff x="6415312" y="1018940"/>
            <a:chExt cx="1859659" cy="1604894"/>
          </a:xfrm>
        </p:grpSpPr>
        <p:sp>
          <p:nvSpPr>
            <p:cNvPr id="83998" name="Rectangle 32"/>
            <p:cNvSpPr>
              <a:spLocks noChangeArrowheads="1"/>
            </p:cNvSpPr>
            <p:nvPr/>
          </p:nvSpPr>
          <p:spPr bwMode="auto">
            <a:xfrm>
              <a:off x="7372933" y="2201577"/>
              <a:ext cx="112755" cy="112708"/>
            </a:xfrm>
            <a:prstGeom prst="rect">
              <a:avLst/>
            </a:prstGeom>
            <a:solidFill>
              <a:srgbClr val="B1EBA3"/>
            </a:solidFill>
            <a:ln w="12700">
              <a:solidFill>
                <a:srgbClr val="5D483D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  <a:latin typeface="Trebuchet MS" pitchFamily="34" charset="0"/>
              </a:endParaRPr>
            </a:p>
          </p:txBody>
        </p:sp>
        <p:sp>
          <p:nvSpPr>
            <p:cNvPr id="83999" name="Rectangle 33"/>
            <p:cNvSpPr>
              <a:spLocks noChangeArrowheads="1"/>
            </p:cNvSpPr>
            <p:nvPr/>
          </p:nvSpPr>
          <p:spPr bwMode="auto">
            <a:xfrm>
              <a:off x="6696404" y="2201577"/>
              <a:ext cx="112755" cy="112708"/>
            </a:xfrm>
            <a:prstGeom prst="rect">
              <a:avLst/>
            </a:prstGeom>
            <a:solidFill>
              <a:srgbClr val="B1EBA3"/>
            </a:solidFill>
            <a:ln w="12700">
              <a:solidFill>
                <a:srgbClr val="5D483D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  <a:latin typeface="Trebuchet MS" pitchFamily="34" charset="0"/>
              </a:endParaRPr>
            </a:p>
          </p:txBody>
        </p:sp>
        <p:sp>
          <p:nvSpPr>
            <p:cNvPr id="84000" name="Rectangle 34"/>
            <p:cNvSpPr>
              <a:spLocks noChangeArrowheads="1"/>
            </p:cNvSpPr>
            <p:nvPr/>
          </p:nvSpPr>
          <p:spPr bwMode="auto">
            <a:xfrm>
              <a:off x="7034669" y="1131647"/>
              <a:ext cx="112754" cy="1182638"/>
            </a:xfrm>
            <a:prstGeom prst="rect">
              <a:avLst/>
            </a:prstGeom>
            <a:solidFill>
              <a:srgbClr val="B1EBA3"/>
            </a:solidFill>
            <a:ln w="12700">
              <a:solidFill>
                <a:srgbClr val="5D483D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  <a:latin typeface="Trebuchet MS" pitchFamily="34" charset="0"/>
              </a:endParaRPr>
            </a:p>
          </p:txBody>
        </p:sp>
        <p:sp>
          <p:nvSpPr>
            <p:cNvPr id="84001" name="Rectangle 35"/>
            <p:cNvSpPr>
              <a:spLocks noChangeArrowheads="1"/>
            </p:cNvSpPr>
            <p:nvPr/>
          </p:nvSpPr>
          <p:spPr bwMode="auto">
            <a:xfrm>
              <a:off x="7881123" y="1469771"/>
              <a:ext cx="112755" cy="844514"/>
            </a:xfrm>
            <a:prstGeom prst="rect">
              <a:avLst/>
            </a:prstGeom>
            <a:solidFill>
              <a:srgbClr val="B1EBA3"/>
            </a:solidFill>
            <a:ln w="12700">
              <a:solidFill>
                <a:srgbClr val="5D483D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  <a:latin typeface="Trebuchet MS" pitchFamily="34" charset="0"/>
              </a:endParaRPr>
            </a:p>
          </p:txBody>
        </p:sp>
        <p:sp>
          <p:nvSpPr>
            <p:cNvPr id="84002" name="Line 36"/>
            <p:cNvSpPr>
              <a:spLocks noChangeShapeType="1"/>
            </p:cNvSpPr>
            <p:nvPr/>
          </p:nvSpPr>
          <p:spPr bwMode="auto">
            <a:xfrm>
              <a:off x="6415312" y="2314285"/>
              <a:ext cx="1859659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84003" name="Line 37"/>
            <p:cNvSpPr>
              <a:spLocks noChangeShapeType="1"/>
            </p:cNvSpPr>
            <p:nvPr/>
          </p:nvSpPr>
          <p:spPr bwMode="auto">
            <a:xfrm flipV="1">
              <a:off x="6415312" y="1018940"/>
              <a:ext cx="0" cy="1295345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  <p:pic>
          <p:nvPicPr>
            <p:cNvPr id="84004" name="Picture 38" descr="ermine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569" t="17148" r="37727" b="76851"/>
            <a:stretch>
              <a:fillRect/>
            </a:stretch>
          </p:blipFill>
          <p:spPr bwMode="auto">
            <a:xfrm>
              <a:off x="7767791" y="2383159"/>
              <a:ext cx="281766" cy="1972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4005" name="Picture 39" descr="bicycle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000" r="55000" b="54236"/>
            <a:stretch>
              <a:fillRect/>
            </a:stretch>
          </p:blipFill>
          <p:spPr bwMode="auto">
            <a:xfrm>
              <a:off x="6584372" y="2371418"/>
              <a:ext cx="231283" cy="2524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4006" name="Picture 40" descr="ermine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399" t="22293" r="38898" b="71706"/>
            <a:stretch>
              <a:fillRect/>
            </a:stretch>
          </p:blipFill>
          <p:spPr bwMode="auto">
            <a:xfrm>
              <a:off x="6922492" y="2371418"/>
              <a:ext cx="281766" cy="1972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4007" name="Picture 45" descr="violin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6233"/>
            <a:stretch>
              <a:fillRect/>
            </a:stretch>
          </p:blipFill>
          <p:spPr bwMode="auto">
            <a:xfrm>
              <a:off x="7260611" y="2398421"/>
              <a:ext cx="394473" cy="2042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4008" name="Picture 54" descr="DaVinci_face_only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71665" y="1246701"/>
              <a:ext cx="429694" cy="5318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" name="Group 116"/>
          <p:cNvGrpSpPr>
            <a:grpSpLocks/>
          </p:cNvGrpSpPr>
          <p:nvPr/>
        </p:nvGrpSpPr>
        <p:grpSpPr bwMode="auto">
          <a:xfrm>
            <a:off x="6416676" y="2860681"/>
            <a:ext cx="1858963" cy="1577975"/>
            <a:chOff x="8782150" y="1045942"/>
            <a:chExt cx="1859659" cy="1577892"/>
          </a:xfrm>
        </p:grpSpPr>
        <p:sp>
          <p:nvSpPr>
            <p:cNvPr id="83987" name="Rectangle 28"/>
            <p:cNvSpPr>
              <a:spLocks noChangeArrowheads="1"/>
            </p:cNvSpPr>
            <p:nvPr/>
          </p:nvSpPr>
          <p:spPr bwMode="auto">
            <a:xfrm>
              <a:off x="9739771" y="2230155"/>
              <a:ext cx="112754" cy="112707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  <a:latin typeface="Trebuchet MS" pitchFamily="34" charset="0"/>
              </a:endParaRPr>
            </a:p>
          </p:txBody>
        </p:sp>
        <p:sp>
          <p:nvSpPr>
            <p:cNvPr id="83988" name="Rectangle 29"/>
            <p:cNvSpPr>
              <a:spLocks noChangeArrowheads="1"/>
            </p:cNvSpPr>
            <p:nvPr/>
          </p:nvSpPr>
          <p:spPr bwMode="auto">
            <a:xfrm>
              <a:off x="9063243" y="1496768"/>
              <a:ext cx="112754" cy="844506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  <a:latin typeface="Trebuchet MS" pitchFamily="34" charset="0"/>
              </a:endParaRPr>
            </a:p>
          </p:txBody>
        </p:sp>
        <p:sp>
          <p:nvSpPr>
            <p:cNvPr id="83989" name="Rectangle 30"/>
            <p:cNvSpPr>
              <a:spLocks noChangeArrowheads="1"/>
            </p:cNvSpPr>
            <p:nvPr/>
          </p:nvSpPr>
          <p:spPr bwMode="auto">
            <a:xfrm>
              <a:off x="9401507" y="2230155"/>
              <a:ext cx="112755" cy="112707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  <a:latin typeface="Trebuchet MS" pitchFamily="34" charset="0"/>
              </a:endParaRPr>
            </a:p>
          </p:txBody>
        </p:sp>
        <p:sp>
          <p:nvSpPr>
            <p:cNvPr id="83990" name="Rectangle 31"/>
            <p:cNvSpPr>
              <a:spLocks noChangeArrowheads="1"/>
            </p:cNvSpPr>
            <p:nvPr/>
          </p:nvSpPr>
          <p:spPr bwMode="auto">
            <a:xfrm>
              <a:off x="10247962" y="2285715"/>
              <a:ext cx="112754" cy="55559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  <a:latin typeface="Trebuchet MS" pitchFamily="34" charset="0"/>
              </a:endParaRPr>
            </a:p>
          </p:txBody>
        </p:sp>
        <p:sp>
          <p:nvSpPr>
            <p:cNvPr id="83991" name="Line 43"/>
            <p:cNvSpPr>
              <a:spLocks noChangeShapeType="1"/>
            </p:cNvSpPr>
            <p:nvPr/>
          </p:nvSpPr>
          <p:spPr bwMode="auto">
            <a:xfrm>
              <a:off x="8782150" y="2342862"/>
              <a:ext cx="1859659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83992" name="Line 44"/>
            <p:cNvSpPr>
              <a:spLocks noChangeShapeType="1"/>
            </p:cNvSpPr>
            <p:nvPr/>
          </p:nvSpPr>
          <p:spPr bwMode="auto">
            <a:xfrm flipV="1">
              <a:off x="8782150" y="1045942"/>
              <a:ext cx="0" cy="1295332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  <p:pic>
          <p:nvPicPr>
            <p:cNvPr id="83993" name="Picture 46" descr="ermine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569" t="17148" r="37727" b="76851"/>
            <a:stretch>
              <a:fillRect/>
            </a:stretch>
          </p:blipFill>
          <p:spPr bwMode="auto">
            <a:xfrm>
              <a:off x="10190983" y="2383159"/>
              <a:ext cx="281766" cy="1972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3994" name="Picture 47" descr="bicycle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000" r="55000" b="54236"/>
            <a:stretch>
              <a:fillRect/>
            </a:stretch>
          </p:blipFill>
          <p:spPr bwMode="auto">
            <a:xfrm>
              <a:off x="8951210" y="2371418"/>
              <a:ext cx="231283" cy="2524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3995" name="Picture 48" descr="ermine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399" t="22293" r="38898" b="71706"/>
            <a:stretch>
              <a:fillRect/>
            </a:stretch>
          </p:blipFill>
          <p:spPr bwMode="auto">
            <a:xfrm>
              <a:off x="9289330" y="2398421"/>
              <a:ext cx="281766" cy="1972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3996" name="Picture 49" descr="violin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6233"/>
            <a:stretch>
              <a:fillRect/>
            </a:stretch>
          </p:blipFill>
          <p:spPr bwMode="auto">
            <a:xfrm>
              <a:off x="9571097" y="2398421"/>
              <a:ext cx="394473" cy="2042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3997" name="Picture 55" descr="bicycle"/>
            <p:cNvPicPr>
              <a:picLocks noChangeAspect="1" noChangeArrowheads="1"/>
            </p:cNvPicPr>
            <p:nvPr/>
          </p:nvPicPr>
          <p:blipFill>
            <a:blip r:embed="rId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83803" y="1292488"/>
              <a:ext cx="732593" cy="4367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5" name="Group 117"/>
          <p:cNvGrpSpPr>
            <a:grpSpLocks/>
          </p:cNvGrpSpPr>
          <p:nvPr/>
        </p:nvGrpSpPr>
        <p:grpSpPr bwMode="auto">
          <a:xfrm>
            <a:off x="6435725" y="4748219"/>
            <a:ext cx="1858963" cy="1635125"/>
            <a:chOff x="11036282" y="989589"/>
            <a:chExt cx="1859659" cy="1634245"/>
          </a:xfrm>
        </p:grpSpPr>
        <p:sp>
          <p:nvSpPr>
            <p:cNvPr id="83976" name="Rectangle 24"/>
            <p:cNvSpPr>
              <a:spLocks noChangeArrowheads="1"/>
            </p:cNvSpPr>
            <p:nvPr/>
          </p:nvSpPr>
          <p:spPr bwMode="auto">
            <a:xfrm>
              <a:off x="12051075" y="989589"/>
              <a:ext cx="112754" cy="1324849"/>
            </a:xfrm>
            <a:prstGeom prst="rect">
              <a:avLst/>
            </a:prstGeom>
            <a:solidFill>
              <a:srgbClr val="B32727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  <a:latin typeface="Trebuchet MS" pitchFamily="34" charset="0"/>
              </a:endParaRPr>
            </a:p>
          </p:txBody>
        </p:sp>
        <p:sp>
          <p:nvSpPr>
            <p:cNvPr id="83977" name="Rectangle 25"/>
            <p:cNvSpPr>
              <a:spLocks noChangeArrowheads="1"/>
            </p:cNvSpPr>
            <p:nvPr/>
          </p:nvSpPr>
          <p:spPr bwMode="auto">
            <a:xfrm>
              <a:off x="11317375" y="2116107"/>
              <a:ext cx="112754" cy="198330"/>
            </a:xfrm>
            <a:prstGeom prst="rect">
              <a:avLst/>
            </a:prstGeom>
            <a:solidFill>
              <a:srgbClr val="B32727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  <a:latin typeface="Trebuchet MS" pitchFamily="34" charset="0"/>
              </a:endParaRPr>
            </a:p>
          </p:txBody>
        </p:sp>
        <p:sp>
          <p:nvSpPr>
            <p:cNvPr id="83978" name="Rectangle 26"/>
            <p:cNvSpPr>
              <a:spLocks noChangeArrowheads="1"/>
            </p:cNvSpPr>
            <p:nvPr/>
          </p:nvSpPr>
          <p:spPr bwMode="auto">
            <a:xfrm>
              <a:off x="11655639" y="1947923"/>
              <a:ext cx="112755" cy="366515"/>
            </a:xfrm>
            <a:prstGeom prst="rect">
              <a:avLst/>
            </a:prstGeom>
            <a:solidFill>
              <a:srgbClr val="B32727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  <a:latin typeface="Trebuchet MS" pitchFamily="34" charset="0"/>
              </a:endParaRPr>
            </a:p>
          </p:txBody>
        </p:sp>
        <p:sp>
          <p:nvSpPr>
            <p:cNvPr id="83979" name="Rectangle 27"/>
            <p:cNvSpPr>
              <a:spLocks noChangeArrowheads="1"/>
            </p:cNvSpPr>
            <p:nvPr/>
          </p:nvSpPr>
          <p:spPr bwMode="auto">
            <a:xfrm>
              <a:off x="12502094" y="2116107"/>
              <a:ext cx="112754" cy="198330"/>
            </a:xfrm>
            <a:prstGeom prst="rect">
              <a:avLst/>
            </a:prstGeom>
            <a:solidFill>
              <a:srgbClr val="B32727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  <a:latin typeface="Trebuchet MS" pitchFamily="34" charset="0"/>
              </a:endParaRPr>
            </a:p>
          </p:txBody>
        </p:sp>
        <p:sp>
          <p:nvSpPr>
            <p:cNvPr id="83980" name="Line 41"/>
            <p:cNvSpPr>
              <a:spLocks noChangeShapeType="1"/>
            </p:cNvSpPr>
            <p:nvPr/>
          </p:nvSpPr>
          <p:spPr bwMode="auto">
            <a:xfrm>
              <a:off x="11036282" y="2314438"/>
              <a:ext cx="1859659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83981" name="Line 42"/>
            <p:cNvSpPr>
              <a:spLocks noChangeShapeType="1"/>
            </p:cNvSpPr>
            <p:nvPr/>
          </p:nvSpPr>
          <p:spPr bwMode="auto">
            <a:xfrm flipV="1">
              <a:off x="11036282" y="1018149"/>
              <a:ext cx="0" cy="1296289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  <p:pic>
          <p:nvPicPr>
            <p:cNvPr id="83982" name="Picture 50" descr="ermine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569" t="17148" r="37727" b="76851"/>
            <a:stretch>
              <a:fillRect/>
            </a:stretch>
          </p:blipFill>
          <p:spPr bwMode="auto">
            <a:xfrm>
              <a:off x="12445115" y="2383159"/>
              <a:ext cx="281766" cy="1972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3983" name="Picture 51" descr="bicycle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000" r="55000" b="54236"/>
            <a:stretch>
              <a:fillRect/>
            </a:stretch>
          </p:blipFill>
          <p:spPr bwMode="auto">
            <a:xfrm>
              <a:off x="11205342" y="2371418"/>
              <a:ext cx="231283" cy="2524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3984" name="Picture 52" descr="ermine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399" t="22293" r="38898" b="71706"/>
            <a:stretch>
              <a:fillRect/>
            </a:stretch>
          </p:blipFill>
          <p:spPr bwMode="auto">
            <a:xfrm>
              <a:off x="11599815" y="2371418"/>
              <a:ext cx="281766" cy="1972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3985" name="Picture 53" descr="violin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6233"/>
            <a:stretch>
              <a:fillRect/>
            </a:stretch>
          </p:blipFill>
          <p:spPr bwMode="auto">
            <a:xfrm>
              <a:off x="11937935" y="2398421"/>
              <a:ext cx="394473" cy="2042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3986" name="Picture 56" descr="violin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301100">
              <a:off x="11261695" y="1021288"/>
              <a:ext cx="284115" cy="6785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851237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Title 5"/>
          <p:cNvSpPr>
            <a:spLocks noGrp="1"/>
          </p:cNvSpPr>
          <p:nvPr>
            <p:ph type="title"/>
          </p:nvPr>
        </p:nvSpPr>
        <p:spPr>
          <a:xfrm>
            <a:off x="373065" y="0"/>
            <a:ext cx="8229600" cy="1143000"/>
          </a:xfrm>
        </p:spPr>
        <p:txBody>
          <a:bodyPr/>
          <a:lstStyle/>
          <a:p>
            <a:pPr eaLnBrk="1" hangingPunct="1"/>
            <a:r>
              <a:rPr lang="en-US" dirty="0" smtClean="0"/>
              <a:t>Recap: Bags of (visual) Words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46090" y="1311275"/>
            <a:ext cx="8229600" cy="4525963"/>
          </a:xfrm>
        </p:spPr>
        <p:txBody>
          <a:bodyPr>
            <a:normAutofit fontScale="92500" lnSpcReduction="10000"/>
          </a:bodyPr>
          <a:lstStyle/>
          <a:p>
            <a:pPr eaLnBrk="1" hangingPunct="1">
              <a:buFontTx/>
              <a:buNone/>
            </a:pPr>
            <a:r>
              <a:rPr lang="en-US" sz="2800" dirty="0"/>
              <a:t>+  flexible to geometry / deformations / viewpoint</a:t>
            </a:r>
          </a:p>
          <a:p>
            <a:pPr eaLnBrk="1" hangingPunct="1">
              <a:buFontTx/>
              <a:buNone/>
            </a:pPr>
            <a:r>
              <a:rPr lang="en-US" sz="2800" dirty="0"/>
              <a:t>+  compact summary of image content</a:t>
            </a:r>
          </a:p>
          <a:p>
            <a:pPr eaLnBrk="1" hangingPunct="1">
              <a:buFontTx/>
              <a:buNone/>
            </a:pPr>
            <a:r>
              <a:rPr lang="en-US" sz="2800" dirty="0"/>
              <a:t>+  provides vector representation for sets</a:t>
            </a:r>
          </a:p>
          <a:p>
            <a:pPr eaLnBrk="1" hangingPunct="1">
              <a:buFontTx/>
              <a:buNone/>
            </a:pPr>
            <a:r>
              <a:rPr lang="en-US" sz="2800" dirty="0"/>
              <a:t>+  very good results in practice</a:t>
            </a:r>
          </a:p>
          <a:p>
            <a:pPr eaLnBrk="1" hangingPunct="1">
              <a:buFontTx/>
              <a:buNone/>
            </a:pPr>
            <a:endParaRPr lang="en-US" sz="2800" dirty="0"/>
          </a:p>
          <a:p>
            <a:pPr eaLnBrk="1" hangingPunct="1">
              <a:buFontTx/>
              <a:buChar char="-"/>
            </a:pPr>
            <a:r>
              <a:rPr lang="en-US" sz="2800" dirty="0" smtClean="0"/>
              <a:t>background </a:t>
            </a:r>
            <a:r>
              <a:rPr lang="en-US" sz="2800" dirty="0"/>
              <a:t>and foreground mixed when bag covers whole image</a:t>
            </a:r>
          </a:p>
          <a:p>
            <a:pPr eaLnBrk="1" hangingPunct="1">
              <a:buFontTx/>
              <a:buChar char="-"/>
            </a:pPr>
            <a:r>
              <a:rPr lang="en-US" sz="2800" dirty="0" smtClean="0"/>
              <a:t>optimal vocabulary formation remains unclear</a:t>
            </a:r>
          </a:p>
          <a:p>
            <a:pPr eaLnBrk="1" hangingPunct="1">
              <a:buFontTx/>
              <a:buChar char="-"/>
            </a:pPr>
            <a:r>
              <a:rPr lang="en-US" sz="2800" dirty="0">
                <a:solidFill>
                  <a:srgbClr val="FF0000"/>
                </a:solidFill>
              </a:rPr>
              <a:t>basic model ignores geometry – must verify afterwards, or encode via </a:t>
            </a:r>
            <a:r>
              <a:rPr lang="en-US" sz="2800" dirty="0" smtClean="0">
                <a:solidFill>
                  <a:srgbClr val="FF0000"/>
                </a:solidFill>
              </a:rPr>
              <a:t>features</a:t>
            </a:r>
            <a:endParaRPr lang="en-US" sz="2800" dirty="0">
              <a:solidFill>
                <a:srgbClr val="FF0000"/>
              </a:solidFill>
            </a:endParaRPr>
          </a:p>
          <a:p>
            <a:pPr eaLnBrk="1" hangingPunct="1">
              <a:buFontTx/>
              <a:buChar char="-"/>
            </a:pPr>
            <a:endParaRPr lang="en-US" sz="2800" dirty="0" smtClean="0"/>
          </a:p>
          <a:p>
            <a:pPr eaLnBrk="1" hangingPunct="1">
              <a:buFontTx/>
              <a:buNone/>
            </a:pPr>
            <a:endParaRPr lang="en-US" sz="2800" dirty="0"/>
          </a:p>
        </p:txBody>
      </p:sp>
      <p:sp>
        <p:nvSpPr>
          <p:cNvPr id="2" name="Rounded Rectangle 1"/>
          <p:cNvSpPr/>
          <p:nvPr/>
        </p:nvSpPr>
        <p:spPr bwMode="auto">
          <a:xfrm>
            <a:off x="3352800" y="5562600"/>
            <a:ext cx="5334000" cy="8382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accent2"/>
                </a:solidFill>
              </a:rPr>
              <a:t>Is having the same set of visual words enough to identify the object/scene</a:t>
            </a:r>
            <a:r>
              <a:rPr lang="en-US" dirty="0" smtClean="0">
                <a:solidFill>
                  <a:schemeClr val="accent2"/>
                </a:solidFill>
              </a:rPr>
              <a:t>?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848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theme/theme1.xml><?xml version="1.0" encoding="utf-8"?>
<a:theme xmlns:a="http://schemas.openxmlformats.org/drawingml/2006/main" name="18_Default Design">
  <a:themeElements>
    <a:clrScheme name="3_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3_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3_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0.xml><?xml version="1.0" encoding="utf-8"?>
<a:theme xmlns:a="http://schemas.openxmlformats.org/drawingml/2006/main" name="3_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Times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9_Default Design">
  <a:themeElements>
    <a:clrScheme name="9_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9_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9_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9_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9_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9_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9_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9_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9_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9_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9_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9_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9_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9_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1_Default Design">
  <a:themeElements>
    <a:clrScheme name="1_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1_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effectLst/>
            <a:latin typeface="Arial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7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6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9.xml><?xml version="1.0" encoding="utf-8"?>
<a:theme xmlns:a="http://schemas.openxmlformats.org/drawingml/2006/main" name="1_Blank Presentatio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0000FF"/>
      </a:hlink>
      <a:folHlink>
        <a:srgbClr val="0000FF"/>
      </a:folHlink>
    </a:clrScheme>
    <a:fontScheme name="Blank Pre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3611</TotalTime>
  <Words>1161</Words>
  <Application>Microsoft Office PowerPoint</Application>
  <PresentationFormat>On-screen Show (4:3)</PresentationFormat>
  <Paragraphs>196</Paragraphs>
  <Slides>29</Slides>
  <Notes>23</Notes>
  <HiddenSlides>0</HiddenSlides>
  <MMClips>0</MMClips>
  <ScaleCrop>false</ScaleCrop>
  <HeadingPairs>
    <vt:vector size="6" baseType="variant">
      <vt:variant>
        <vt:lpstr>Theme</vt:lpstr>
      </vt:variant>
      <vt:variant>
        <vt:i4>10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29</vt:i4>
      </vt:variant>
    </vt:vector>
  </HeadingPairs>
  <TitlesOfParts>
    <vt:vector size="41" baseType="lpstr">
      <vt:lpstr>18_Default Design</vt:lpstr>
      <vt:lpstr>Default Design</vt:lpstr>
      <vt:lpstr>9_Default Design</vt:lpstr>
      <vt:lpstr>1_Default Design</vt:lpstr>
      <vt:lpstr>3_Office Theme</vt:lpstr>
      <vt:lpstr>Office Theme</vt:lpstr>
      <vt:lpstr>7_Office Theme</vt:lpstr>
      <vt:lpstr>6_Default Design</vt:lpstr>
      <vt:lpstr>1_Blank Presentation</vt:lpstr>
      <vt:lpstr>3_Blank Presentation</vt:lpstr>
      <vt:lpstr>Image</vt:lpstr>
      <vt:lpstr>Equation</vt:lpstr>
      <vt:lpstr>Recognizing Object Instances</vt:lpstr>
      <vt:lpstr>Today: instance recognition</vt:lpstr>
      <vt:lpstr>PowerPoint Presentation</vt:lpstr>
      <vt:lpstr>Recap: Indexing Local Features</vt:lpstr>
      <vt:lpstr>Recap: Indexing Local Features</vt:lpstr>
      <vt:lpstr>Recap: Vector Quantization</vt:lpstr>
      <vt:lpstr>Recap: Visual Vocabulary Issues </vt:lpstr>
      <vt:lpstr>Recap: Bags of Visual Words</vt:lpstr>
      <vt:lpstr>Recap: Bags of (visual) Words</vt:lpstr>
      <vt:lpstr>Spatial Verification</vt:lpstr>
      <vt:lpstr>Spatial Verification</vt:lpstr>
      <vt:lpstr>Spatial Verification: Generalized Hough Transform</vt:lpstr>
      <vt:lpstr>Line Detection: Hough Transform</vt:lpstr>
      <vt:lpstr>Parameter space representation</vt:lpstr>
      <vt:lpstr>Parameter space representation</vt:lpstr>
      <vt:lpstr>Parameter space representation</vt:lpstr>
      <vt:lpstr>Basic Hough Transform</vt:lpstr>
      <vt:lpstr>Basic illustration</vt:lpstr>
      <vt:lpstr>Several lines</vt:lpstr>
      <vt:lpstr>Real Image</vt:lpstr>
      <vt:lpstr>Hough Transform</vt:lpstr>
      <vt:lpstr>Hough transform for circles </vt:lpstr>
      <vt:lpstr>Voting: Generalized Hough Transform</vt:lpstr>
      <vt:lpstr>Voting: Generalized Hough Transform</vt:lpstr>
      <vt:lpstr>Gen Hough Transform details (Lowe’s system)</vt:lpstr>
      <vt:lpstr>PowerPoint Presentation</vt:lpstr>
      <vt:lpstr>Difficulties of Hough Voting</vt:lpstr>
      <vt:lpstr>Recognition via alignment</vt:lpstr>
      <vt:lpstr>Summary</vt:lpstr>
    </vt:vector>
  </TitlesOfParts>
  <Company>UT-Austin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Kristen Grauman</dc:creator>
  <cp:lastModifiedBy>Richard Souvenir</cp:lastModifiedBy>
  <cp:revision>20</cp:revision>
  <cp:lastPrinted>2013-03-14T03:03:48Z</cp:lastPrinted>
  <dcterms:created xsi:type="dcterms:W3CDTF">2011-03-29T19:25:49Z</dcterms:created>
  <dcterms:modified xsi:type="dcterms:W3CDTF">2013-03-14T03:13:41Z</dcterms:modified>
</cp:coreProperties>
</file>